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handoutMasterIdLst>
    <p:handoutMasterId r:id="rId51"/>
  </p:handoutMasterIdLst>
  <p:sldIdLst>
    <p:sldId id="257" r:id="rId2"/>
    <p:sldId id="265" r:id="rId3"/>
    <p:sldId id="258" r:id="rId4"/>
    <p:sldId id="259" r:id="rId5"/>
    <p:sldId id="260" r:id="rId6"/>
    <p:sldId id="278" r:id="rId7"/>
    <p:sldId id="266" r:id="rId8"/>
    <p:sldId id="279" r:id="rId9"/>
    <p:sldId id="280" r:id="rId10"/>
    <p:sldId id="281" r:id="rId11"/>
    <p:sldId id="282" r:id="rId12"/>
    <p:sldId id="276" r:id="rId13"/>
    <p:sldId id="283" r:id="rId14"/>
    <p:sldId id="284" r:id="rId15"/>
    <p:sldId id="285" r:id="rId16"/>
    <p:sldId id="286" r:id="rId17"/>
    <p:sldId id="287" r:id="rId18"/>
    <p:sldId id="288" r:id="rId19"/>
    <p:sldId id="289" r:id="rId20"/>
    <p:sldId id="291" r:id="rId21"/>
    <p:sldId id="292" r:id="rId22"/>
    <p:sldId id="290"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5" r:id="rId45"/>
    <p:sldId id="314" r:id="rId46"/>
    <p:sldId id="316" r:id="rId47"/>
    <p:sldId id="317" r:id="rId48"/>
    <p:sldId id="31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8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56790D-E7C7-48AA-992C-C68DF3169550}" v="276" dt="2023-09-21T09:24:50.302"/>
    <p1510:client id="{DCC341A1-133B-5972-F844-CF2C4E4669BC}" v="21" dt="2023-10-03T04:47:06.3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6" y="60"/>
      </p:cViewPr>
      <p:guideLst/>
    </p:cSldViewPr>
  </p:slideViewPr>
  <p:notesTextViewPr>
    <p:cViewPr>
      <p:scale>
        <a:sx n="1" d="1"/>
        <a:sy n="1" d="1"/>
      </p:scale>
      <p:origin x="0" y="0"/>
    </p:cViewPr>
  </p:notesTextViewPr>
  <p:notesViewPr>
    <p:cSldViewPr snapToGrid="0">
      <p:cViewPr varScale="1">
        <p:scale>
          <a:sx n="92" d="100"/>
          <a:sy n="92" d="100"/>
        </p:scale>
        <p:origin x="373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ren Pandita" userId="S::shiren.pandita@teri.res.in::8cf0bd28-ef86-49c9-9503-9cde3c714519" providerId="AD" clId="Web-{DCC341A1-133B-5972-F844-CF2C4E4669BC}"/>
    <pc:docChg chg="addSld modSld">
      <pc:chgData name="Shiren Pandita" userId="S::shiren.pandita@teri.res.in::8cf0bd28-ef86-49c9-9503-9cde3c714519" providerId="AD" clId="Web-{DCC341A1-133B-5972-F844-CF2C4E4669BC}" dt="2023-10-03T04:47:06.318" v="18"/>
      <pc:docMkLst>
        <pc:docMk/>
      </pc:docMkLst>
      <pc:sldChg chg="modSp">
        <pc:chgData name="Shiren Pandita" userId="S::shiren.pandita@teri.res.in::8cf0bd28-ef86-49c9-9503-9cde3c714519" providerId="AD" clId="Web-{DCC341A1-133B-5972-F844-CF2C4E4669BC}" dt="2023-10-03T04:45:52.377" v="0" actId="1076"/>
        <pc:sldMkLst>
          <pc:docMk/>
          <pc:sldMk cId="756144257" sldId="259"/>
        </pc:sldMkLst>
        <pc:spChg chg="mod">
          <ac:chgData name="Shiren Pandita" userId="S::shiren.pandita@teri.res.in::8cf0bd28-ef86-49c9-9503-9cde3c714519" providerId="AD" clId="Web-{DCC341A1-133B-5972-F844-CF2C4E4669BC}" dt="2023-10-03T04:45:52.377" v="0" actId="1076"/>
          <ac:spMkLst>
            <pc:docMk/>
            <pc:sldMk cId="756144257" sldId="259"/>
            <ac:spMk id="23" creationId="{32D0F7B6-4A79-FDC0-7D7C-95F556ACF8E2}"/>
          </ac:spMkLst>
        </pc:spChg>
      </pc:sldChg>
      <pc:sldChg chg="modSp">
        <pc:chgData name="Shiren Pandita" userId="S::shiren.pandita@teri.res.in::8cf0bd28-ef86-49c9-9503-9cde3c714519" providerId="AD" clId="Web-{DCC341A1-133B-5972-F844-CF2C4E4669BC}" dt="2023-10-03T04:46:27.613" v="6" actId="1076"/>
        <pc:sldMkLst>
          <pc:docMk/>
          <pc:sldMk cId="994882025" sldId="266"/>
        </pc:sldMkLst>
        <pc:spChg chg="mod">
          <ac:chgData name="Shiren Pandita" userId="S::shiren.pandita@teri.res.in::8cf0bd28-ef86-49c9-9503-9cde3c714519" providerId="AD" clId="Web-{DCC341A1-133B-5972-F844-CF2C4E4669BC}" dt="2023-10-03T04:46:27.613" v="6" actId="1076"/>
          <ac:spMkLst>
            <pc:docMk/>
            <pc:sldMk cId="994882025" sldId="266"/>
            <ac:spMk id="2" creationId="{B7F726DF-6E4B-6E9E-7F45-3521E2AE3F79}"/>
          </ac:spMkLst>
        </pc:spChg>
      </pc:sldChg>
      <pc:sldChg chg="modSp">
        <pc:chgData name="Shiren Pandita" userId="S::shiren.pandita@teri.res.in::8cf0bd28-ef86-49c9-9503-9cde3c714519" providerId="AD" clId="Web-{DCC341A1-133B-5972-F844-CF2C4E4669BC}" dt="2023-10-03T04:46:21.238" v="4" actId="1076"/>
        <pc:sldMkLst>
          <pc:docMk/>
          <pc:sldMk cId="3681025112" sldId="279"/>
        </pc:sldMkLst>
        <pc:spChg chg="mod">
          <ac:chgData name="Shiren Pandita" userId="S::shiren.pandita@teri.res.in::8cf0bd28-ef86-49c9-9503-9cde3c714519" providerId="AD" clId="Web-{DCC341A1-133B-5972-F844-CF2C4E4669BC}" dt="2023-10-03T04:46:21.238" v="4" actId="1076"/>
          <ac:spMkLst>
            <pc:docMk/>
            <pc:sldMk cId="3681025112" sldId="279"/>
            <ac:spMk id="2" creationId="{B7F726DF-6E4B-6E9E-7F45-3521E2AE3F79}"/>
          </ac:spMkLst>
        </pc:spChg>
      </pc:sldChg>
      <pc:sldChg chg="modSp">
        <pc:chgData name="Shiren Pandita" userId="S::shiren.pandita@teri.res.in::8cf0bd28-ef86-49c9-9503-9cde3c714519" providerId="AD" clId="Web-{DCC341A1-133B-5972-F844-CF2C4E4669BC}" dt="2023-10-03T04:46:16.363" v="3" actId="1076"/>
        <pc:sldMkLst>
          <pc:docMk/>
          <pc:sldMk cId="2345453626" sldId="280"/>
        </pc:sldMkLst>
        <pc:spChg chg="mod">
          <ac:chgData name="Shiren Pandita" userId="S::shiren.pandita@teri.res.in::8cf0bd28-ef86-49c9-9503-9cde3c714519" providerId="AD" clId="Web-{DCC341A1-133B-5972-F844-CF2C4E4669BC}" dt="2023-10-03T04:46:16.363" v="3" actId="1076"/>
          <ac:spMkLst>
            <pc:docMk/>
            <pc:sldMk cId="2345453626" sldId="280"/>
            <ac:spMk id="2" creationId="{B7F726DF-6E4B-6E9E-7F45-3521E2AE3F79}"/>
          </ac:spMkLst>
        </pc:spChg>
      </pc:sldChg>
      <pc:sldChg chg="modSp">
        <pc:chgData name="Shiren Pandita" userId="S::shiren.pandita@teri.res.in::8cf0bd28-ef86-49c9-9503-9cde3c714519" providerId="AD" clId="Web-{DCC341A1-133B-5972-F844-CF2C4E4669BC}" dt="2023-10-03T04:46:12.550" v="2" actId="1076"/>
        <pc:sldMkLst>
          <pc:docMk/>
          <pc:sldMk cId="2285215157" sldId="281"/>
        </pc:sldMkLst>
        <pc:spChg chg="mod">
          <ac:chgData name="Shiren Pandita" userId="S::shiren.pandita@teri.res.in::8cf0bd28-ef86-49c9-9503-9cde3c714519" providerId="AD" clId="Web-{DCC341A1-133B-5972-F844-CF2C4E4669BC}" dt="2023-10-03T04:46:12.550" v="2" actId="1076"/>
          <ac:spMkLst>
            <pc:docMk/>
            <pc:sldMk cId="2285215157" sldId="281"/>
            <ac:spMk id="2" creationId="{B7F726DF-6E4B-6E9E-7F45-3521E2AE3F79}"/>
          </ac:spMkLst>
        </pc:spChg>
      </pc:sldChg>
      <pc:sldChg chg="modSp">
        <pc:chgData name="Shiren Pandita" userId="S::shiren.pandita@teri.res.in::8cf0bd28-ef86-49c9-9503-9cde3c714519" providerId="AD" clId="Web-{DCC341A1-133B-5972-F844-CF2C4E4669BC}" dt="2023-10-03T04:46:07.847" v="1" actId="1076"/>
        <pc:sldMkLst>
          <pc:docMk/>
          <pc:sldMk cId="444700315" sldId="282"/>
        </pc:sldMkLst>
        <pc:spChg chg="mod">
          <ac:chgData name="Shiren Pandita" userId="S::shiren.pandita@teri.res.in::8cf0bd28-ef86-49c9-9503-9cde3c714519" providerId="AD" clId="Web-{DCC341A1-133B-5972-F844-CF2C4E4669BC}" dt="2023-10-03T04:46:07.847" v="1" actId="1076"/>
          <ac:spMkLst>
            <pc:docMk/>
            <pc:sldMk cId="444700315" sldId="282"/>
            <ac:spMk id="2" creationId="{B7F726DF-6E4B-6E9E-7F45-3521E2AE3F79}"/>
          </ac:spMkLst>
        </pc:spChg>
      </pc:sldChg>
      <pc:sldChg chg="delSp modSp new">
        <pc:chgData name="Shiren Pandita" userId="S::shiren.pandita@teri.res.in::8cf0bd28-ef86-49c9-9503-9cde3c714519" providerId="AD" clId="Web-{DCC341A1-133B-5972-F844-CF2C4E4669BC}" dt="2023-10-03T04:47:06.318" v="18"/>
        <pc:sldMkLst>
          <pc:docMk/>
          <pc:sldMk cId="3135186929" sldId="318"/>
        </pc:sldMkLst>
        <pc:spChg chg="mod">
          <ac:chgData name="Shiren Pandita" userId="S::shiren.pandita@teri.res.in::8cf0bd28-ef86-49c9-9503-9cde3c714519" providerId="AD" clId="Web-{DCC341A1-133B-5972-F844-CF2C4E4669BC}" dt="2023-10-03T04:47:06.318" v="18"/>
          <ac:spMkLst>
            <pc:docMk/>
            <pc:sldMk cId="3135186929" sldId="318"/>
            <ac:spMk id="2" creationId="{093C246F-372C-6689-BA4C-47508D382307}"/>
          </ac:spMkLst>
        </pc:spChg>
        <pc:spChg chg="del">
          <ac:chgData name="Shiren Pandita" userId="S::shiren.pandita@teri.res.in::8cf0bd28-ef86-49c9-9503-9cde3c714519" providerId="AD" clId="Web-{DCC341A1-133B-5972-F844-CF2C4E4669BC}" dt="2023-10-03T04:46:48.442" v="8"/>
          <ac:spMkLst>
            <pc:docMk/>
            <pc:sldMk cId="3135186929" sldId="318"/>
            <ac:spMk id="3" creationId="{EB3A7101-534B-8779-369A-94B080D588C4}"/>
          </ac:spMkLst>
        </pc:spChg>
        <pc:spChg chg="del">
          <ac:chgData name="Shiren Pandita" userId="S::shiren.pandita@teri.res.in::8cf0bd28-ef86-49c9-9503-9cde3c714519" providerId="AD" clId="Web-{DCC341A1-133B-5972-F844-CF2C4E4669BC}" dt="2023-10-03T04:46:50.052" v="9"/>
          <ac:spMkLst>
            <pc:docMk/>
            <pc:sldMk cId="3135186929" sldId="318"/>
            <ac:spMk id="4" creationId="{4B1E517D-C5CC-0704-7F9E-37CCADC8485F}"/>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ata10.xml.rels><?xml version="1.0" encoding="UTF-8" standalone="yes"?>
<Relationships xmlns="http://schemas.openxmlformats.org/package/2006/relationships"><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1" Type="http://schemas.openxmlformats.org/officeDocument/2006/relationships/image" Target="../media/image3.png"/></Relationships>
</file>

<file path=ppt/diagrams/_rels/data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png"/></Relationships>
</file>

<file path=ppt/diagrams/_rels/drawing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73FCD-DEEA-4356-A002-A79E67753AC6}"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IN"/>
        </a:p>
      </dgm:t>
    </dgm:pt>
    <dgm:pt modelId="{E80C5BC3-FFF9-4192-A701-592F0C0EEA53}">
      <dgm:prSet phldrT="[Text]"/>
      <dgm:spPr/>
      <dgm:t>
        <a:bodyPr/>
        <a:lstStyle/>
        <a:p>
          <a:r>
            <a:rPr lang="en-IN" dirty="0"/>
            <a:t>Metrics of Sustainability</a:t>
          </a:r>
        </a:p>
      </dgm:t>
    </dgm:pt>
    <dgm:pt modelId="{0FD9EC72-2571-42DC-A8D4-BC56351C349F}" type="parTrans" cxnId="{493CBFCF-2B33-496B-8ADF-A99885D747D9}">
      <dgm:prSet/>
      <dgm:spPr/>
      <dgm:t>
        <a:bodyPr/>
        <a:lstStyle/>
        <a:p>
          <a:endParaRPr lang="en-IN"/>
        </a:p>
      </dgm:t>
    </dgm:pt>
    <dgm:pt modelId="{0F821C60-67E0-4A61-A033-B4459D7D6142}" type="sibTrans" cxnId="{493CBFCF-2B33-496B-8ADF-A99885D747D9}">
      <dgm:prSet/>
      <dgm:spPr/>
      <dgm:t>
        <a:bodyPr/>
        <a:lstStyle/>
        <a:p>
          <a:endParaRPr lang="en-IN"/>
        </a:p>
      </dgm:t>
    </dgm:pt>
    <dgm:pt modelId="{CF7EA2A8-8E5F-425A-8EFD-5EB08D0D0932}">
      <dgm:prSet phldrT="[Text]"/>
      <dgm:spPr/>
      <dgm:t>
        <a:bodyPr/>
        <a:lstStyle/>
        <a:p>
          <a:pPr algn="l"/>
          <a:r>
            <a:rPr lang="en-IN" dirty="0"/>
            <a:t>Module 2</a:t>
          </a:r>
        </a:p>
      </dgm:t>
    </dgm:pt>
    <dgm:pt modelId="{06A40D47-7313-49BF-8638-D5118F67CA14}" type="parTrans" cxnId="{0E083412-BCE8-49F3-AE98-030A2FDF864E}">
      <dgm:prSet/>
      <dgm:spPr/>
      <dgm:t>
        <a:bodyPr/>
        <a:lstStyle/>
        <a:p>
          <a:endParaRPr lang="en-IN"/>
        </a:p>
      </dgm:t>
    </dgm:pt>
    <dgm:pt modelId="{179AF0AE-57C6-4D85-A9AE-FA520469D765}" type="sibTrans" cxnId="{0E083412-BCE8-49F3-AE98-030A2FDF864E}">
      <dgm:prSet/>
      <dgm:spPr/>
      <dgm:t>
        <a:bodyPr/>
        <a:lstStyle/>
        <a:p>
          <a:endParaRPr lang="en-IN"/>
        </a:p>
      </dgm:t>
    </dgm:pt>
    <dgm:pt modelId="{28A5C4C9-2F21-459A-9A78-D2FC11EFC9AC}">
      <dgm:prSet phldrT="[Text]"/>
      <dgm:spPr>
        <a:solidFill>
          <a:srgbClr val="49BF64"/>
        </a:solidFill>
      </dgm:spPr>
      <dgm:t>
        <a:bodyPr/>
        <a:lstStyle/>
        <a:p>
          <a:r>
            <a:rPr lang="en-IN" dirty="0"/>
            <a:t>How to gain Green Experience?</a:t>
          </a:r>
        </a:p>
      </dgm:t>
    </dgm:pt>
    <dgm:pt modelId="{DD90B512-9D63-4115-9BAD-679898F0163C}" type="parTrans" cxnId="{A634BD5D-3493-403D-B301-594D9BA7914C}">
      <dgm:prSet/>
      <dgm:spPr/>
      <dgm:t>
        <a:bodyPr/>
        <a:lstStyle/>
        <a:p>
          <a:endParaRPr lang="en-IN"/>
        </a:p>
      </dgm:t>
    </dgm:pt>
    <dgm:pt modelId="{2B7C61BC-115D-496A-AE5D-F7EE6A21ED9D}" type="sibTrans" cxnId="{A634BD5D-3493-403D-B301-594D9BA7914C}">
      <dgm:prSet/>
      <dgm:spPr/>
      <dgm:t>
        <a:bodyPr/>
        <a:lstStyle/>
        <a:p>
          <a:endParaRPr lang="en-IN"/>
        </a:p>
      </dgm:t>
    </dgm:pt>
    <dgm:pt modelId="{B0C616E0-B5E6-41B2-84B5-108B37CE0219}">
      <dgm:prSet phldrT="[Text]"/>
      <dgm:spPr/>
      <dgm:t>
        <a:bodyPr/>
        <a:lstStyle/>
        <a:p>
          <a:pPr algn="l"/>
          <a:r>
            <a:rPr lang="en-IN" dirty="0"/>
            <a:t>Module 1</a:t>
          </a:r>
        </a:p>
      </dgm:t>
    </dgm:pt>
    <dgm:pt modelId="{FD774F8A-EF95-40B7-A8B3-356216323943}" type="sibTrans" cxnId="{199EAED9-1AA0-48F2-88DA-C650C82CB93A}">
      <dgm:prSet/>
      <dgm:spPr/>
      <dgm:t>
        <a:bodyPr/>
        <a:lstStyle/>
        <a:p>
          <a:endParaRPr lang="en-IN"/>
        </a:p>
      </dgm:t>
    </dgm:pt>
    <dgm:pt modelId="{E93EF377-A032-4894-84A6-A0375F7EC7D5}" type="parTrans" cxnId="{199EAED9-1AA0-48F2-88DA-C650C82CB93A}">
      <dgm:prSet/>
      <dgm:spPr/>
      <dgm:t>
        <a:bodyPr/>
        <a:lstStyle/>
        <a:p>
          <a:endParaRPr lang="en-IN"/>
        </a:p>
      </dgm:t>
    </dgm:pt>
    <dgm:pt modelId="{AB637297-729E-4968-AE5E-1F2088A8ADCE}">
      <dgm:prSet phldrT="[Text]"/>
      <dgm:spPr/>
      <dgm:t>
        <a:bodyPr/>
        <a:lstStyle/>
        <a:p>
          <a:r>
            <a:rPr lang="en-IN" dirty="0"/>
            <a:t>Stakeholders in Sustainability</a:t>
          </a:r>
        </a:p>
      </dgm:t>
    </dgm:pt>
    <dgm:pt modelId="{808EF0E8-4938-4265-ACB9-BDED77EC83A4}" type="parTrans" cxnId="{5C73DAF0-3596-439C-8DF0-247B5C69F949}">
      <dgm:prSet/>
      <dgm:spPr/>
      <dgm:t>
        <a:bodyPr/>
        <a:lstStyle/>
        <a:p>
          <a:endParaRPr lang="en-IN"/>
        </a:p>
      </dgm:t>
    </dgm:pt>
    <dgm:pt modelId="{408290DC-8913-4F67-B986-E84083187DC2}" type="sibTrans" cxnId="{5C73DAF0-3596-439C-8DF0-247B5C69F949}">
      <dgm:prSet/>
      <dgm:spPr/>
      <dgm:t>
        <a:bodyPr/>
        <a:lstStyle/>
        <a:p>
          <a:endParaRPr lang="en-IN"/>
        </a:p>
      </dgm:t>
    </dgm:pt>
    <dgm:pt modelId="{69551826-967B-4374-9EC8-3AFCAF0F3C85}">
      <dgm:prSet phldrT="[Text]"/>
      <dgm:spPr/>
      <dgm:t>
        <a:bodyPr/>
        <a:lstStyle/>
        <a:p>
          <a:endParaRPr lang="en-IN" dirty="0"/>
        </a:p>
      </dgm:t>
    </dgm:pt>
    <dgm:pt modelId="{015DEE9F-9EBC-4DBC-B24E-EF709B9CBA6D}" type="parTrans" cxnId="{B7DCC6F4-8C2C-4D85-8ECF-C7F85328D606}">
      <dgm:prSet/>
      <dgm:spPr/>
      <dgm:t>
        <a:bodyPr/>
        <a:lstStyle/>
        <a:p>
          <a:endParaRPr lang="en-IN"/>
        </a:p>
      </dgm:t>
    </dgm:pt>
    <dgm:pt modelId="{1B5E739F-8732-4BD4-B08E-01993B2177E0}" type="sibTrans" cxnId="{B7DCC6F4-8C2C-4D85-8ECF-C7F85328D606}">
      <dgm:prSet/>
      <dgm:spPr/>
      <dgm:t>
        <a:bodyPr/>
        <a:lstStyle/>
        <a:p>
          <a:endParaRPr lang="en-IN"/>
        </a:p>
      </dgm:t>
    </dgm:pt>
    <dgm:pt modelId="{2B3054A4-655C-480E-9B35-0D465F6CD94C}">
      <dgm:prSet phldrT="[Text]"/>
      <dgm:spPr/>
      <dgm:t>
        <a:bodyPr/>
        <a:lstStyle/>
        <a:p>
          <a:r>
            <a:rPr lang="en-IN" dirty="0"/>
            <a:t>Green Building Professions</a:t>
          </a:r>
        </a:p>
      </dgm:t>
    </dgm:pt>
    <dgm:pt modelId="{3A16BB3B-C629-4D1B-8A34-0E15F3A02736}" type="parTrans" cxnId="{3345D436-C750-4479-97A0-3C392187416A}">
      <dgm:prSet/>
      <dgm:spPr/>
      <dgm:t>
        <a:bodyPr/>
        <a:lstStyle/>
        <a:p>
          <a:endParaRPr lang="en-IN"/>
        </a:p>
      </dgm:t>
    </dgm:pt>
    <dgm:pt modelId="{2531F1D6-2534-42E0-A0F2-F8CB7427325F}" type="sibTrans" cxnId="{3345D436-C750-4479-97A0-3C392187416A}">
      <dgm:prSet/>
      <dgm:spPr/>
      <dgm:t>
        <a:bodyPr/>
        <a:lstStyle/>
        <a:p>
          <a:endParaRPr lang="en-IN"/>
        </a:p>
      </dgm:t>
    </dgm:pt>
    <dgm:pt modelId="{06610F88-A815-46A7-A636-9B65E23F4431}">
      <dgm:prSet phldrT="[Text]"/>
      <dgm:spPr/>
      <dgm:t>
        <a:bodyPr/>
        <a:lstStyle/>
        <a:p>
          <a:endParaRPr lang="en-IN" dirty="0"/>
        </a:p>
      </dgm:t>
    </dgm:pt>
    <dgm:pt modelId="{5ABC9BB8-5BAF-43EC-ABA7-43583D4413C8}" type="parTrans" cxnId="{9D17D33B-FC7B-4B63-B59F-1F120E9BE5BE}">
      <dgm:prSet/>
      <dgm:spPr/>
      <dgm:t>
        <a:bodyPr/>
        <a:lstStyle/>
        <a:p>
          <a:endParaRPr lang="en-IN"/>
        </a:p>
      </dgm:t>
    </dgm:pt>
    <dgm:pt modelId="{0141EC2B-15BD-496D-92ED-2E70FAB4A19F}" type="sibTrans" cxnId="{9D17D33B-FC7B-4B63-B59F-1F120E9BE5BE}">
      <dgm:prSet/>
      <dgm:spPr/>
      <dgm:t>
        <a:bodyPr/>
        <a:lstStyle/>
        <a:p>
          <a:endParaRPr lang="en-IN"/>
        </a:p>
      </dgm:t>
    </dgm:pt>
    <dgm:pt modelId="{784B787B-3873-46BD-9C0D-3BAF4EAABBAF}">
      <dgm:prSet phldrT="[Text]"/>
      <dgm:spPr/>
      <dgm:t>
        <a:bodyPr/>
        <a:lstStyle/>
        <a:p>
          <a:r>
            <a:rPr lang="en-IN" dirty="0"/>
            <a:t>Sustainable design – The process</a:t>
          </a:r>
        </a:p>
      </dgm:t>
    </dgm:pt>
    <dgm:pt modelId="{7DD14A16-902B-4D58-9DD2-D3DB8AE4C9ED}" type="parTrans" cxnId="{B5B52DF1-FB2C-4589-8579-B0988C4BFD32}">
      <dgm:prSet/>
      <dgm:spPr/>
      <dgm:t>
        <a:bodyPr/>
        <a:lstStyle/>
        <a:p>
          <a:endParaRPr lang="en-IN"/>
        </a:p>
      </dgm:t>
    </dgm:pt>
    <dgm:pt modelId="{81543174-65E4-4E5F-B5D7-2B6640016073}" type="sibTrans" cxnId="{B5B52DF1-FB2C-4589-8579-B0988C4BFD32}">
      <dgm:prSet/>
      <dgm:spPr/>
      <dgm:t>
        <a:bodyPr/>
        <a:lstStyle/>
        <a:p>
          <a:endParaRPr lang="en-IN"/>
        </a:p>
      </dgm:t>
    </dgm:pt>
    <dgm:pt modelId="{2352108F-5C71-4022-9D51-17F99BA319DE}">
      <dgm:prSet phldrT="[Text]"/>
      <dgm:spPr/>
      <dgm:t>
        <a:bodyPr/>
        <a:lstStyle/>
        <a:p>
          <a:endParaRPr lang="en-IN" dirty="0"/>
        </a:p>
      </dgm:t>
    </dgm:pt>
    <dgm:pt modelId="{2CB5A901-642C-49A4-9EF3-0AFF745D26DA}" type="parTrans" cxnId="{D2C03AFB-2698-4A1C-B9E8-26323B6E71C3}">
      <dgm:prSet/>
      <dgm:spPr/>
      <dgm:t>
        <a:bodyPr/>
        <a:lstStyle/>
        <a:p>
          <a:endParaRPr lang="en-IN"/>
        </a:p>
      </dgm:t>
    </dgm:pt>
    <dgm:pt modelId="{40C69F5F-B92E-46DD-94E6-C79645F76074}" type="sibTrans" cxnId="{D2C03AFB-2698-4A1C-B9E8-26323B6E71C3}">
      <dgm:prSet/>
      <dgm:spPr/>
      <dgm:t>
        <a:bodyPr/>
        <a:lstStyle/>
        <a:p>
          <a:endParaRPr lang="en-IN"/>
        </a:p>
      </dgm:t>
    </dgm:pt>
    <dgm:pt modelId="{9CC62E84-858B-4DE8-B0CD-1EE830645664}">
      <dgm:prSet phldrT="[Text]"/>
      <dgm:spPr/>
      <dgm:t>
        <a:bodyPr/>
        <a:lstStyle/>
        <a:p>
          <a:r>
            <a:rPr lang="en-IN" dirty="0"/>
            <a:t>Preparing the “Green Work Force”</a:t>
          </a:r>
        </a:p>
      </dgm:t>
    </dgm:pt>
    <dgm:pt modelId="{FB7A1FE4-200F-4651-865F-4310880B2405}" type="parTrans" cxnId="{5DE32542-87EB-4187-ADE5-76C34225ACE5}">
      <dgm:prSet/>
      <dgm:spPr/>
      <dgm:t>
        <a:bodyPr/>
        <a:lstStyle/>
        <a:p>
          <a:endParaRPr lang="en-IN"/>
        </a:p>
      </dgm:t>
    </dgm:pt>
    <dgm:pt modelId="{FD18953E-CD78-4142-A9B2-77B2F2C7D2AB}" type="sibTrans" cxnId="{5DE32542-87EB-4187-ADE5-76C34225ACE5}">
      <dgm:prSet/>
      <dgm:spPr/>
      <dgm:t>
        <a:bodyPr/>
        <a:lstStyle/>
        <a:p>
          <a:endParaRPr lang="en-IN"/>
        </a:p>
      </dgm:t>
    </dgm:pt>
    <dgm:pt modelId="{2F1C0E79-FCAC-41EC-82E3-9434DF83B028}">
      <dgm:prSet phldrT="[Text]"/>
      <dgm:spPr/>
      <dgm:t>
        <a:bodyPr/>
        <a:lstStyle/>
        <a:p>
          <a:endParaRPr lang="en-IN" dirty="0"/>
        </a:p>
      </dgm:t>
    </dgm:pt>
    <dgm:pt modelId="{A383D1DF-FB52-47DB-9BD1-DA54C0ABF08D}" type="parTrans" cxnId="{CB5F2C27-BCA9-40E3-BE02-AD453E852BC2}">
      <dgm:prSet/>
      <dgm:spPr/>
      <dgm:t>
        <a:bodyPr/>
        <a:lstStyle/>
        <a:p>
          <a:endParaRPr lang="en-IN"/>
        </a:p>
      </dgm:t>
    </dgm:pt>
    <dgm:pt modelId="{3A76B6FD-5F77-4935-A34C-F3963AF5E1E2}" type="sibTrans" cxnId="{CB5F2C27-BCA9-40E3-BE02-AD453E852BC2}">
      <dgm:prSet/>
      <dgm:spPr/>
      <dgm:t>
        <a:bodyPr/>
        <a:lstStyle/>
        <a:p>
          <a:endParaRPr lang="en-IN"/>
        </a:p>
      </dgm:t>
    </dgm:pt>
    <dgm:pt modelId="{703AFE9B-1118-43D5-804B-ACCA3141DD16}">
      <dgm:prSet phldrT="[Text]"/>
      <dgm:spPr/>
      <dgm:t>
        <a:bodyPr/>
        <a:lstStyle/>
        <a:p>
          <a:r>
            <a:rPr lang="en-IN" dirty="0"/>
            <a:t>Forecast for the future</a:t>
          </a:r>
        </a:p>
      </dgm:t>
    </dgm:pt>
    <dgm:pt modelId="{439802EE-A399-40BD-9D93-D1EF345DAD0A}" type="parTrans" cxnId="{292BC5EB-BB63-48A9-8A7D-A12722DB109A}">
      <dgm:prSet/>
      <dgm:spPr/>
      <dgm:t>
        <a:bodyPr/>
        <a:lstStyle/>
        <a:p>
          <a:endParaRPr lang="en-IN"/>
        </a:p>
      </dgm:t>
    </dgm:pt>
    <dgm:pt modelId="{D725361A-AC35-40B5-86F6-840F8DFB85C7}" type="sibTrans" cxnId="{292BC5EB-BB63-48A9-8A7D-A12722DB109A}">
      <dgm:prSet/>
      <dgm:spPr/>
      <dgm:t>
        <a:bodyPr/>
        <a:lstStyle/>
        <a:p>
          <a:endParaRPr lang="en-IN"/>
        </a:p>
      </dgm:t>
    </dgm:pt>
    <dgm:pt modelId="{18290998-1789-4E01-A1AB-5D2A80FFC212}">
      <dgm:prSet phldrT="[Text]"/>
      <dgm:spPr/>
      <dgm:t>
        <a:bodyPr/>
        <a:lstStyle/>
        <a:p>
          <a:endParaRPr lang="en-IN" dirty="0"/>
        </a:p>
      </dgm:t>
    </dgm:pt>
    <dgm:pt modelId="{BB14AB93-E2E7-4B93-BB3A-860A421D1948}" type="parTrans" cxnId="{99F9B2FC-4FCE-4B6C-8CD4-135214AEF773}">
      <dgm:prSet/>
      <dgm:spPr/>
      <dgm:t>
        <a:bodyPr/>
        <a:lstStyle/>
        <a:p>
          <a:endParaRPr lang="en-IN"/>
        </a:p>
      </dgm:t>
    </dgm:pt>
    <dgm:pt modelId="{07D9DF7B-409E-4E21-93F4-954F12279332}" type="sibTrans" cxnId="{99F9B2FC-4FCE-4B6C-8CD4-135214AEF773}">
      <dgm:prSet/>
      <dgm:spPr/>
      <dgm:t>
        <a:bodyPr/>
        <a:lstStyle/>
        <a:p>
          <a:endParaRPr lang="en-IN"/>
        </a:p>
      </dgm:t>
    </dgm:pt>
    <dgm:pt modelId="{62191347-692E-4CB2-8153-C54A35060895}">
      <dgm:prSet phldrT="[Text]"/>
      <dgm:spPr>
        <a:solidFill>
          <a:srgbClr val="49BF64"/>
        </a:solidFill>
      </dgm:spPr>
      <dgm:t>
        <a:bodyPr/>
        <a:lstStyle/>
        <a:p>
          <a:r>
            <a:rPr lang="en-IN" dirty="0"/>
            <a:t>Range of Roles – Sustainability and Green Building Consultants</a:t>
          </a:r>
        </a:p>
      </dgm:t>
    </dgm:pt>
    <dgm:pt modelId="{7F268F49-7D6E-4261-824D-F4B0BB7065E3}" type="parTrans" cxnId="{61371D31-8193-43EC-8BFC-2D4A21FCF97A}">
      <dgm:prSet/>
      <dgm:spPr/>
      <dgm:t>
        <a:bodyPr/>
        <a:lstStyle/>
        <a:p>
          <a:endParaRPr lang="en-IN"/>
        </a:p>
      </dgm:t>
    </dgm:pt>
    <dgm:pt modelId="{4A571968-09B9-48FC-87A6-97F1A62CF076}" type="sibTrans" cxnId="{61371D31-8193-43EC-8BFC-2D4A21FCF97A}">
      <dgm:prSet/>
      <dgm:spPr/>
      <dgm:t>
        <a:bodyPr/>
        <a:lstStyle/>
        <a:p>
          <a:endParaRPr lang="en-IN"/>
        </a:p>
      </dgm:t>
    </dgm:pt>
    <dgm:pt modelId="{2FF7724E-9BB2-4426-915C-B7743C8C8AE5}">
      <dgm:prSet phldrT="[Text]"/>
      <dgm:spPr>
        <a:solidFill>
          <a:srgbClr val="49BF64"/>
        </a:solidFill>
      </dgm:spPr>
      <dgm:t>
        <a:bodyPr/>
        <a:lstStyle/>
        <a:p>
          <a:endParaRPr lang="en-IN" dirty="0"/>
        </a:p>
      </dgm:t>
    </dgm:pt>
    <dgm:pt modelId="{17ABE9EA-9F7F-4F12-9191-E8CA3DEE575A}" type="parTrans" cxnId="{1B5B3DFA-9746-46F9-9F09-7EACFF5A2662}">
      <dgm:prSet/>
      <dgm:spPr/>
      <dgm:t>
        <a:bodyPr/>
        <a:lstStyle/>
        <a:p>
          <a:endParaRPr lang="en-IN"/>
        </a:p>
      </dgm:t>
    </dgm:pt>
    <dgm:pt modelId="{B8CB4F58-8E8D-41AE-82C4-2F0474273E6F}" type="sibTrans" cxnId="{1B5B3DFA-9746-46F9-9F09-7EACFF5A2662}">
      <dgm:prSet/>
      <dgm:spPr/>
      <dgm:t>
        <a:bodyPr/>
        <a:lstStyle/>
        <a:p>
          <a:endParaRPr lang="en-IN"/>
        </a:p>
      </dgm:t>
    </dgm:pt>
    <dgm:pt modelId="{CA499D21-0122-4118-9F56-9148FB0A8641}">
      <dgm:prSet phldrT="[Text]"/>
      <dgm:spPr>
        <a:solidFill>
          <a:srgbClr val="49BF64"/>
        </a:solidFill>
      </dgm:spPr>
      <dgm:t>
        <a:bodyPr/>
        <a:lstStyle/>
        <a:p>
          <a:r>
            <a:rPr lang="en-IN" b="0" dirty="0"/>
            <a:t>Key environmental issues addressed by Green Building consultants </a:t>
          </a:r>
          <a:br>
            <a:rPr lang="en-IN" b="0" dirty="0"/>
          </a:br>
          <a:endParaRPr lang="en-IN" b="0" dirty="0"/>
        </a:p>
      </dgm:t>
    </dgm:pt>
    <dgm:pt modelId="{C546974B-3B9E-4D4B-8592-EEB8957C4188}" type="parTrans" cxnId="{71447EC7-A9DD-4BDF-B0FD-BE1BF7AEE8BB}">
      <dgm:prSet/>
      <dgm:spPr/>
      <dgm:t>
        <a:bodyPr/>
        <a:lstStyle/>
        <a:p>
          <a:endParaRPr lang="en-IN"/>
        </a:p>
      </dgm:t>
    </dgm:pt>
    <dgm:pt modelId="{A8B4696E-BDE5-4D90-9AFB-A9562DE0A274}" type="sibTrans" cxnId="{71447EC7-A9DD-4BDF-B0FD-BE1BF7AEE8BB}">
      <dgm:prSet/>
      <dgm:spPr/>
      <dgm:t>
        <a:bodyPr/>
        <a:lstStyle/>
        <a:p>
          <a:endParaRPr lang="en-IN"/>
        </a:p>
      </dgm:t>
    </dgm:pt>
    <dgm:pt modelId="{9BA19E7C-337F-45FF-86F8-4686122380D5}">
      <dgm:prSet phldrT="[Text]"/>
      <dgm:spPr>
        <a:solidFill>
          <a:srgbClr val="49BF64"/>
        </a:solidFill>
      </dgm:spPr>
      <dgm:t>
        <a:bodyPr/>
        <a:lstStyle/>
        <a:p>
          <a:endParaRPr lang="en-IN" dirty="0"/>
        </a:p>
      </dgm:t>
    </dgm:pt>
    <dgm:pt modelId="{A06155A4-6CE1-43DB-BE00-3420684A6FB6}" type="parTrans" cxnId="{7A56A199-9569-4130-B03F-EE9188AB8C9B}">
      <dgm:prSet/>
      <dgm:spPr/>
      <dgm:t>
        <a:bodyPr/>
        <a:lstStyle/>
        <a:p>
          <a:endParaRPr lang="en-IN"/>
        </a:p>
      </dgm:t>
    </dgm:pt>
    <dgm:pt modelId="{7D421519-6C80-47F9-8C4D-C189A011BF8E}" type="sibTrans" cxnId="{7A56A199-9569-4130-B03F-EE9188AB8C9B}">
      <dgm:prSet/>
      <dgm:spPr/>
      <dgm:t>
        <a:bodyPr/>
        <a:lstStyle/>
        <a:p>
          <a:endParaRPr lang="en-IN"/>
        </a:p>
      </dgm:t>
    </dgm:pt>
    <dgm:pt modelId="{4D25B26A-64CA-4B10-8172-1F62F78A184D}" type="pres">
      <dgm:prSet presAssocID="{32773FCD-DEEA-4356-A002-A79E67753AC6}" presName="linearFlow" presStyleCnt="0">
        <dgm:presLayoutVars>
          <dgm:dir/>
          <dgm:animLvl val="lvl"/>
          <dgm:resizeHandles/>
        </dgm:presLayoutVars>
      </dgm:prSet>
      <dgm:spPr/>
    </dgm:pt>
    <dgm:pt modelId="{113CBC62-B42C-41CB-A1B8-363CAC11A415}" type="pres">
      <dgm:prSet presAssocID="{B0C616E0-B5E6-41B2-84B5-108B37CE0219}" presName="compositeNode" presStyleCnt="0">
        <dgm:presLayoutVars>
          <dgm:bulletEnabled val="1"/>
        </dgm:presLayoutVars>
      </dgm:prSet>
      <dgm:spPr/>
    </dgm:pt>
    <dgm:pt modelId="{B31F758C-662F-41B3-9A78-C2BFFDF63908}" type="pres">
      <dgm:prSet presAssocID="{B0C616E0-B5E6-41B2-84B5-108B37CE0219}" presName="image" presStyleLbl="fgImgPlace1" presStyleIdx="0" presStyleCnt="2" custScaleX="75046" custScaleY="75046" custLinFactY="100000" custLinFactNeighborX="-9927" custLinFactNeighborY="138846"/>
      <dgm:spPr>
        <a:blipFill>
          <a:blip xmlns:r="http://schemas.openxmlformats.org/officeDocument/2006/relationships" r:embed="rId1"/>
          <a:srcRect/>
          <a:stretch>
            <a:fillRect/>
          </a:stretch>
        </a:blipFill>
        <a:ln>
          <a:solidFill>
            <a:schemeClr val="tx1"/>
          </a:solidFill>
        </a:ln>
      </dgm:spPr>
    </dgm:pt>
    <dgm:pt modelId="{9E5CF1A6-51EA-4982-B583-C1526EE2E2C4}" type="pres">
      <dgm:prSet presAssocID="{B0C616E0-B5E6-41B2-84B5-108B37CE0219}" presName="childNode" presStyleLbl="node1" presStyleIdx="0" presStyleCnt="2" custScaleY="128205" custLinFactNeighborX="10976" custLinFactNeighborY="-3946">
        <dgm:presLayoutVars>
          <dgm:bulletEnabled val="1"/>
        </dgm:presLayoutVars>
      </dgm:prSet>
      <dgm:spPr/>
    </dgm:pt>
    <dgm:pt modelId="{3BD9E84C-BC11-4BDF-AF0B-67A1CDB9CA54}" type="pres">
      <dgm:prSet presAssocID="{B0C616E0-B5E6-41B2-84B5-108B37CE0219}" presName="parentNode" presStyleLbl="revTx" presStyleIdx="0" presStyleCnt="2" custScaleY="59957" custLinFactNeighborX="38351" custLinFactNeighborY="-2865">
        <dgm:presLayoutVars>
          <dgm:chMax val="0"/>
          <dgm:bulletEnabled val="1"/>
        </dgm:presLayoutVars>
      </dgm:prSet>
      <dgm:spPr/>
    </dgm:pt>
    <dgm:pt modelId="{6D863661-17B0-4C25-99B8-0377BB34AC67}" type="pres">
      <dgm:prSet presAssocID="{FD774F8A-EF95-40B7-A8B3-356216323943}" presName="sibTrans" presStyleCnt="0"/>
      <dgm:spPr/>
    </dgm:pt>
    <dgm:pt modelId="{290C0DF2-4B9A-492F-B15B-E5D4671165D1}" type="pres">
      <dgm:prSet presAssocID="{CF7EA2A8-8E5F-425A-8EFD-5EB08D0D0932}" presName="compositeNode" presStyleCnt="0">
        <dgm:presLayoutVars>
          <dgm:bulletEnabled val="1"/>
        </dgm:presLayoutVars>
      </dgm:prSet>
      <dgm:spPr/>
    </dgm:pt>
    <dgm:pt modelId="{EEDB17AB-F775-462E-89E1-9F08D455AA0E}" type="pres">
      <dgm:prSet presAssocID="{CF7EA2A8-8E5F-425A-8EFD-5EB08D0D0932}" presName="image" presStyleLbl="fgImgPlace1" presStyleIdx="1" presStyleCnt="2" custScaleX="79425" custScaleY="78113" custLinFactY="100000" custLinFactNeighborX="-40259" custLinFactNeighborY="135779"/>
      <dgm:spPr>
        <a:blipFill>
          <a:blip xmlns:r="http://schemas.openxmlformats.org/officeDocument/2006/relationships" r:embed="rId2"/>
          <a:srcRect/>
          <a:stretch>
            <a:fillRect t="-1000" b="-1000"/>
          </a:stretch>
        </a:blipFill>
        <a:ln>
          <a:solidFill>
            <a:schemeClr val="tx1"/>
          </a:solidFill>
        </a:ln>
      </dgm:spPr>
    </dgm:pt>
    <dgm:pt modelId="{451C5CF9-52AC-4086-B17C-BABFB55ECB55}" type="pres">
      <dgm:prSet presAssocID="{CF7EA2A8-8E5F-425A-8EFD-5EB08D0D0932}" presName="childNode" presStyleLbl="node1" presStyleIdx="1" presStyleCnt="2" custScaleY="128205" custLinFactNeighborX="479" custLinFactNeighborY="-4595">
        <dgm:presLayoutVars>
          <dgm:bulletEnabled val="1"/>
        </dgm:presLayoutVars>
      </dgm:prSet>
      <dgm:spPr/>
    </dgm:pt>
    <dgm:pt modelId="{1F1C98FB-C060-4C60-97D9-E0E78C644383}" type="pres">
      <dgm:prSet presAssocID="{CF7EA2A8-8E5F-425A-8EFD-5EB08D0D0932}" presName="parentNode" presStyleLbl="revTx" presStyleIdx="1" presStyleCnt="2" custScaleY="59435" custLinFactNeighborX="-27061" custLinFactNeighborY="-4656">
        <dgm:presLayoutVars>
          <dgm:chMax val="0"/>
          <dgm:bulletEnabled val="1"/>
        </dgm:presLayoutVars>
      </dgm:prSet>
      <dgm:spPr/>
    </dgm:pt>
  </dgm:ptLst>
  <dgm:cxnLst>
    <dgm:cxn modelId="{4E156206-9A3A-492F-9887-10B514F3C5D5}" type="presOf" srcId="{784B787B-3873-46BD-9C0D-3BAF4EAABBAF}" destId="{9E5CF1A6-51EA-4982-B583-C1526EE2E2C4}" srcOrd="0" destOrd="6" presId="urn:microsoft.com/office/officeart/2005/8/layout/hList2"/>
    <dgm:cxn modelId="{1E301507-52F3-434A-9EFA-E15714A211BD}" type="presOf" srcId="{703AFE9B-1118-43D5-804B-ACCA3141DD16}" destId="{9E5CF1A6-51EA-4982-B583-C1526EE2E2C4}" srcOrd="0" destOrd="10" presId="urn:microsoft.com/office/officeart/2005/8/layout/hList2"/>
    <dgm:cxn modelId="{A2F30009-95B5-4416-8CA8-B103BF783C01}" type="presOf" srcId="{2352108F-5C71-4022-9D51-17F99BA319DE}" destId="{9E5CF1A6-51EA-4982-B583-C1526EE2E2C4}" srcOrd="0" destOrd="5" presId="urn:microsoft.com/office/officeart/2005/8/layout/hList2"/>
    <dgm:cxn modelId="{DC870B11-0D72-4B03-9389-98769C0088A4}" type="presOf" srcId="{06610F88-A815-46A7-A636-9B65E23F4431}" destId="{9E5CF1A6-51EA-4982-B583-C1526EE2E2C4}" srcOrd="0" destOrd="3" presId="urn:microsoft.com/office/officeart/2005/8/layout/hList2"/>
    <dgm:cxn modelId="{0E083412-BCE8-49F3-AE98-030A2FDF864E}" srcId="{32773FCD-DEEA-4356-A002-A79E67753AC6}" destId="{CF7EA2A8-8E5F-425A-8EFD-5EB08D0D0932}" srcOrd="1" destOrd="0" parTransId="{06A40D47-7313-49BF-8638-D5118F67CA14}" sibTransId="{179AF0AE-57C6-4D85-A9AE-FA520469D765}"/>
    <dgm:cxn modelId="{AB7B821B-2344-4CAE-8402-37BBA8AE19B9}" type="presOf" srcId="{2B3054A4-655C-480E-9B35-0D465F6CD94C}" destId="{9E5CF1A6-51EA-4982-B583-C1526EE2E2C4}" srcOrd="0" destOrd="4" presId="urn:microsoft.com/office/officeart/2005/8/layout/hList2"/>
    <dgm:cxn modelId="{F17A8424-51C1-4878-834D-5B5B0481560C}" type="presOf" srcId="{9CC62E84-858B-4DE8-B0CD-1EE830645664}" destId="{9E5CF1A6-51EA-4982-B583-C1526EE2E2C4}" srcOrd="0" destOrd="8" presId="urn:microsoft.com/office/officeart/2005/8/layout/hList2"/>
    <dgm:cxn modelId="{CB5F2C27-BCA9-40E3-BE02-AD453E852BC2}" srcId="{B0C616E0-B5E6-41B2-84B5-108B37CE0219}" destId="{2F1C0E79-FCAC-41EC-82E3-9434DF83B028}" srcOrd="7" destOrd="0" parTransId="{A383D1DF-FB52-47DB-9BD1-DA54C0ABF08D}" sibTransId="{3A76B6FD-5F77-4935-A34C-F3963AF5E1E2}"/>
    <dgm:cxn modelId="{61371D31-8193-43EC-8BFC-2D4A21FCF97A}" srcId="{CF7EA2A8-8E5F-425A-8EFD-5EB08D0D0932}" destId="{62191347-692E-4CB2-8153-C54A35060895}" srcOrd="2" destOrd="0" parTransId="{7F268F49-7D6E-4261-824D-F4B0BB7065E3}" sibTransId="{4A571968-09B9-48FC-87A6-97F1A62CF076}"/>
    <dgm:cxn modelId="{3345D436-C750-4479-97A0-3C392187416A}" srcId="{B0C616E0-B5E6-41B2-84B5-108B37CE0219}" destId="{2B3054A4-655C-480E-9B35-0D465F6CD94C}" srcOrd="4" destOrd="0" parTransId="{3A16BB3B-C629-4D1B-8A34-0E15F3A02736}" sibTransId="{2531F1D6-2534-42E0-A0F2-F8CB7427325F}"/>
    <dgm:cxn modelId="{9D17D33B-FC7B-4B63-B59F-1F120E9BE5BE}" srcId="{B0C616E0-B5E6-41B2-84B5-108B37CE0219}" destId="{06610F88-A815-46A7-A636-9B65E23F4431}" srcOrd="3" destOrd="0" parTransId="{5ABC9BB8-5BAF-43EC-ABA7-43583D4413C8}" sibTransId="{0141EC2B-15BD-496D-92ED-2E70FAB4A19F}"/>
    <dgm:cxn modelId="{A634BD5D-3493-403D-B301-594D9BA7914C}" srcId="{CF7EA2A8-8E5F-425A-8EFD-5EB08D0D0932}" destId="{28A5C4C9-2F21-459A-9A78-D2FC11EFC9AC}" srcOrd="0" destOrd="0" parTransId="{DD90B512-9D63-4115-9BAD-679898F0163C}" sibTransId="{2B7C61BC-115D-496A-AE5D-F7EE6A21ED9D}"/>
    <dgm:cxn modelId="{5DE32542-87EB-4187-ADE5-76C34225ACE5}" srcId="{B0C616E0-B5E6-41B2-84B5-108B37CE0219}" destId="{9CC62E84-858B-4DE8-B0CD-1EE830645664}" srcOrd="8" destOrd="0" parTransId="{FB7A1FE4-200F-4651-865F-4310880B2405}" sibTransId="{FD18953E-CD78-4142-A9B2-77B2F2C7D2AB}"/>
    <dgm:cxn modelId="{53137446-265F-4D07-A358-641032E2F5A5}" type="presOf" srcId="{CF7EA2A8-8E5F-425A-8EFD-5EB08D0D0932}" destId="{1F1C98FB-C060-4C60-97D9-E0E78C644383}" srcOrd="0" destOrd="0" presId="urn:microsoft.com/office/officeart/2005/8/layout/hList2"/>
    <dgm:cxn modelId="{CD0CFF49-9AF3-4A93-A010-41FFFD1092F1}" type="presOf" srcId="{18290998-1789-4E01-A1AB-5D2A80FFC212}" destId="{9E5CF1A6-51EA-4982-B583-C1526EE2E2C4}" srcOrd="0" destOrd="9" presId="urn:microsoft.com/office/officeart/2005/8/layout/hList2"/>
    <dgm:cxn modelId="{81F8DA6D-6C53-4D5B-BFDA-2976BC1B60D8}" type="presOf" srcId="{62191347-692E-4CB2-8153-C54A35060895}" destId="{451C5CF9-52AC-4086-B17C-BABFB55ECB55}" srcOrd="0" destOrd="2" presId="urn:microsoft.com/office/officeart/2005/8/layout/hList2"/>
    <dgm:cxn modelId="{A0847A59-BDB2-4AB5-B4B5-74F8946FFA33}" type="presOf" srcId="{2F1C0E79-FCAC-41EC-82E3-9434DF83B028}" destId="{9E5CF1A6-51EA-4982-B583-C1526EE2E2C4}" srcOrd="0" destOrd="7" presId="urn:microsoft.com/office/officeart/2005/8/layout/hList2"/>
    <dgm:cxn modelId="{7AFB0682-0491-47DA-AB85-913556E8884B}" type="presOf" srcId="{2FF7724E-9BB2-4426-915C-B7743C8C8AE5}" destId="{451C5CF9-52AC-4086-B17C-BABFB55ECB55}" srcOrd="0" destOrd="1" presId="urn:microsoft.com/office/officeart/2005/8/layout/hList2"/>
    <dgm:cxn modelId="{F4A3FC8F-42F3-4473-AC72-3FA4FEEF158C}" type="presOf" srcId="{CA499D21-0122-4118-9F56-9148FB0A8641}" destId="{451C5CF9-52AC-4086-B17C-BABFB55ECB55}" srcOrd="0" destOrd="4" presId="urn:microsoft.com/office/officeart/2005/8/layout/hList2"/>
    <dgm:cxn modelId="{0E846490-EBF3-497F-8926-19D8F31C4E8F}" type="presOf" srcId="{AB637297-729E-4968-AE5E-1F2088A8ADCE}" destId="{9E5CF1A6-51EA-4982-B583-C1526EE2E2C4}" srcOrd="0" destOrd="2" presId="urn:microsoft.com/office/officeart/2005/8/layout/hList2"/>
    <dgm:cxn modelId="{64D25090-FF90-43C4-9DF2-CD5A21B6DFCE}" type="presOf" srcId="{E80C5BC3-FFF9-4192-A701-592F0C0EEA53}" destId="{9E5CF1A6-51EA-4982-B583-C1526EE2E2C4}" srcOrd="0" destOrd="0" presId="urn:microsoft.com/office/officeart/2005/8/layout/hList2"/>
    <dgm:cxn modelId="{7A56A199-9569-4130-B03F-EE9188AB8C9B}" srcId="{CF7EA2A8-8E5F-425A-8EFD-5EB08D0D0932}" destId="{9BA19E7C-337F-45FF-86F8-4686122380D5}" srcOrd="3" destOrd="0" parTransId="{A06155A4-6CE1-43DB-BE00-3420684A6FB6}" sibTransId="{7D421519-6C80-47F9-8C4D-C189A011BF8E}"/>
    <dgm:cxn modelId="{42B787A3-A4A1-4077-8853-CD4D58CA7855}" type="presOf" srcId="{28A5C4C9-2F21-459A-9A78-D2FC11EFC9AC}" destId="{451C5CF9-52AC-4086-B17C-BABFB55ECB55}" srcOrd="0" destOrd="0" presId="urn:microsoft.com/office/officeart/2005/8/layout/hList2"/>
    <dgm:cxn modelId="{F7D808B9-E8D9-41AA-A1DE-23420D10813C}" type="presOf" srcId="{69551826-967B-4374-9EC8-3AFCAF0F3C85}" destId="{9E5CF1A6-51EA-4982-B583-C1526EE2E2C4}" srcOrd="0" destOrd="1" presId="urn:microsoft.com/office/officeart/2005/8/layout/hList2"/>
    <dgm:cxn modelId="{71447EC7-A9DD-4BDF-B0FD-BE1BF7AEE8BB}" srcId="{CF7EA2A8-8E5F-425A-8EFD-5EB08D0D0932}" destId="{CA499D21-0122-4118-9F56-9148FB0A8641}" srcOrd="4" destOrd="0" parTransId="{C546974B-3B9E-4D4B-8592-EEB8957C4188}" sibTransId="{A8B4696E-BDE5-4D90-9AFB-A9562DE0A274}"/>
    <dgm:cxn modelId="{16E51ECC-B29F-4097-846E-7958E3513771}" type="presOf" srcId="{B0C616E0-B5E6-41B2-84B5-108B37CE0219}" destId="{3BD9E84C-BC11-4BDF-AF0B-67A1CDB9CA54}" srcOrd="0" destOrd="0" presId="urn:microsoft.com/office/officeart/2005/8/layout/hList2"/>
    <dgm:cxn modelId="{493CBFCF-2B33-496B-8ADF-A99885D747D9}" srcId="{B0C616E0-B5E6-41B2-84B5-108B37CE0219}" destId="{E80C5BC3-FFF9-4192-A701-592F0C0EEA53}" srcOrd="0" destOrd="0" parTransId="{0FD9EC72-2571-42DC-A8D4-BC56351C349F}" sibTransId="{0F821C60-67E0-4A61-A033-B4459D7D6142}"/>
    <dgm:cxn modelId="{199EAED9-1AA0-48F2-88DA-C650C82CB93A}" srcId="{32773FCD-DEEA-4356-A002-A79E67753AC6}" destId="{B0C616E0-B5E6-41B2-84B5-108B37CE0219}" srcOrd="0" destOrd="0" parTransId="{E93EF377-A032-4894-84A6-A0375F7EC7D5}" sibTransId="{FD774F8A-EF95-40B7-A8B3-356216323943}"/>
    <dgm:cxn modelId="{111BC7DA-4217-4D8A-92C0-81EB2433C8BF}" type="presOf" srcId="{32773FCD-DEEA-4356-A002-A79E67753AC6}" destId="{4D25B26A-64CA-4B10-8172-1F62F78A184D}" srcOrd="0" destOrd="0" presId="urn:microsoft.com/office/officeart/2005/8/layout/hList2"/>
    <dgm:cxn modelId="{292BC5EB-BB63-48A9-8A7D-A12722DB109A}" srcId="{B0C616E0-B5E6-41B2-84B5-108B37CE0219}" destId="{703AFE9B-1118-43D5-804B-ACCA3141DD16}" srcOrd="10" destOrd="0" parTransId="{439802EE-A399-40BD-9D93-D1EF345DAD0A}" sibTransId="{D725361A-AC35-40B5-86F6-840F8DFB85C7}"/>
    <dgm:cxn modelId="{5C73DAF0-3596-439C-8DF0-247B5C69F949}" srcId="{B0C616E0-B5E6-41B2-84B5-108B37CE0219}" destId="{AB637297-729E-4968-AE5E-1F2088A8ADCE}" srcOrd="2" destOrd="0" parTransId="{808EF0E8-4938-4265-ACB9-BDED77EC83A4}" sibTransId="{408290DC-8913-4F67-B986-E84083187DC2}"/>
    <dgm:cxn modelId="{B5B52DF1-FB2C-4589-8579-B0988C4BFD32}" srcId="{B0C616E0-B5E6-41B2-84B5-108B37CE0219}" destId="{784B787B-3873-46BD-9C0D-3BAF4EAABBAF}" srcOrd="6" destOrd="0" parTransId="{7DD14A16-902B-4D58-9DD2-D3DB8AE4C9ED}" sibTransId="{81543174-65E4-4E5F-B5D7-2B6640016073}"/>
    <dgm:cxn modelId="{B7DCC6F4-8C2C-4D85-8ECF-C7F85328D606}" srcId="{B0C616E0-B5E6-41B2-84B5-108B37CE0219}" destId="{69551826-967B-4374-9EC8-3AFCAF0F3C85}" srcOrd="1" destOrd="0" parTransId="{015DEE9F-9EBC-4DBC-B24E-EF709B9CBA6D}" sibTransId="{1B5E739F-8732-4BD4-B08E-01993B2177E0}"/>
    <dgm:cxn modelId="{918F8BF8-7664-4DD9-8333-32E2193E1B2F}" type="presOf" srcId="{9BA19E7C-337F-45FF-86F8-4686122380D5}" destId="{451C5CF9-52AC-4086-B17C-BABFB55ECB55}" srcOrd="0" destOrd="3" presId="urn:microsoft.com/office/officeart/2005/8/layout/hList2"/>
    <dgm:cxn modelId="{1B5B3DFA-9746-46F9-9F09-7EACFF5A2662}" srcId="{CF7EA2A8-8E5F-425A-8EFD-5EB08D0D0932}" destId="{2FF7724E-9BB2-4426-915C-B7743C8C8AE5}" srcOrd="1" destOrd="0" parTransId="{17ABE9EA-9F7F-4F12-9191-E8CA3DEE575A}" sibTransId="{B8CB4F58-8E8D-41AE-82C4-2F0474273E6F}"/>
    <dgm:cxn modelId="{D2C03AFB-2698-4A1C-B9E8-26323B6E71C3}" srcId="{B0C616E0-B5E6-41B2-84B5-108B37CE0219}" destId="{2352108F-5C71-4022-9D51-17F99BA319DE}" srcOrd="5" destOrd="0" parTransId="{2CB5A901-642C-49A4-9EF3-0AFF745D26DA}" sibTransId="{40C69F5F-B92E-46DD-94E6-C79645F76074}"/>
    <dgm:cxn modelId="{99F9B2FC-4FCE-4B6C-8CD4-135214AEF773}" srcId="{B0C616E0-B5E6-41B2-84B5-108B37CE0219}" destId="{18290998-1789-4E01-A1AB-5D2A80FFC212}" srcOrd="9" destOrd="0" parTransId="{BB14AB93-E2E7-4B93-BB3A-860A421D1948}" sibTransId="{07D9DF7B-409E-4E21-93F4-954F12279332}"/>
    <dgm:cxn modelId="{1AE41D73-517D-48DA-BDD3-A6FA592A329B}" type="presParOf" srcId="{4D25B26A-64CA-4B10-8172-1F62F78A184D}" destId="{113CBC62-B42C-41CB-A1B8-363CAC11A415}" srcOrd="0" destOrd="0" presId="urn:microsoft.com/office/officeart/2005/8/layout/hList2"/>
    <dgm:cxn modelId="{3987304E-106E-43AD-8D99-6DDD2B5C9F0B}" type="presParOf" srcId="{113CBC62-B42C-41CB-A1B8-363CAC11A415}" destId="{B31F758C-662F-41B3-9A78-C2BFFDF63908}" srcOrd="0" destOrd="0" presId="urn:microsoft.com/office/officeart/2005/8/layout/hList2"/>
    <dgm:cxn modelId="{ECD084D7-5116-44A1-8A3B-61623E122A78}" type="presParOf" srcId="{113CBC62-B42C-41CB-A1B8-363CAC11A415}" destId="{9E5CF1A6-51EA-4982-B583-C1526EE2E2C4}" srcOrd="1" destOrd="0" presId="urn:microsoft.com/office/officeart/2005/8/layout/hList2"/>
    <dgm:cxn modelId="{8707931F-34A7-4E2B-87B4-A38B3FB530AB}" type="presParOf" srcId="{113CBC62-B42C-41CB-A1B8-363CAC11A415}" destId="{3BD9E84C-BC11-4BDF-AF0B-67A1CDB9CA54}" srcOrd="2" destOrd="0" presId="urn:microsoft.com/office/officeart/2005/8/layout/hList2"/>
    <dgm:cxn modelId="{06E1321E-EFDD-4AA0-82FE-9FE0C1DF3313}" type="presParOf" srcId="{4D25B26A-64CA-4B10-8172-1F62F78A184D}" destId="{6D863661-17B0-4C25-99B8-0377BB34AC67}" srcOrd="1" destOrd="0" presId="urn:microsoft.com/office/officeart/2005/8/layout/hList2"/>
    <dgm:cxn modelId="{ECA72D9B-CC1C-4FF5-B5EC-23F17FAD9B23}" type="presParOf" srcId="{4D25B26A-64CA-4B10-8172-1F62F78A184D}" destId="{290C0DF2-4B9A-492F-B15B-E5D4671165D1}" srcOrd="2" destOrd="0" presId="urn:microsoft.com/office/officeart/2005/8/layout/hList2"/>
    <dgm:cxn modelId="{3A1FF2A7-CE32-4A3F-B9A5-F233C9DB00A2}" type="presParOf" srcId="{290C0DF2-4B9A-492F-B15B-E5D4671165D1}" destId="{EEDB17AB-F775-462E-89E1-9F08D455AA0E}" srcOrd="0" destOrd="0" presId="urn:microsoft.com/office/officeart/2005/8/layout/hList2"/>
    <dgm:cxn modelId="{159E411B-5C02-4CF9-87FA-5F7F66C1D6CB}" type="presParOf" srcId="{290C0DF2-4B9A-492F-B15B-E5D4671165D1}" destId="{451C5CF9-52AC-4086-B17C-BABFB55ECB55}" srcOrd="1" destOrd="0" presId="urn:microsoft.com/office/officeart/2005/8/layout/hList2"/>
    <dgm:cxn modelId="{8D40760C-534D-43F9-AAF0-78643161403D}" type="presParOf" srcId="{290C0DF2-4B9A-492F-B15B-E5D4671165D1}" destId="{1F1C98FB-C060-4C60-97D9-E0E78C64438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773FCD-DEEA-4356-A002-A79E67753AC6}"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IN"/>
        </a:p>
      </dgm:t>
    </dgm:pt>
    <dgm:pt modelId="{B0C616E0-B5E6-41B2-84B5-108B37CE0219}">
      <dgm:prSet phldrT="[Text]"/>
      <dgm:spPr/>
      <dgm:t>
        <a:bodyPr/>
        <a:lstStyle/>
        <a:p>
          <a:pPr algn="l"/>
          <a:r>
            <a:rPr lang="en-IN" dirty="0"/>
            <a:t>Module 2</a:t>
          </a:r>
        </a:p>
      </dgm:t>
    </dgm:pt>
    <dgm:pt modelId="{E93EF377-A032-4894-84A6-A0375F7EC7D5}" type="parTrans" cxnId="{199EAED9-1AA0-48F2-88DA-C650C82CB93A}">
      <dgm:prSet/>
      <dgm:spPr/>
      <dgm:t>
        <a:bodyPr/>
        <a:lstStyle/>
        <a:p>
          <a:endParaRPr lang="en-IN"/>
        </a:p>
      </dgm:t>
    </dgm:pt>
    <dgm:pt modelId="{FD774F8A-EF95-40B7-A8B3-356216323943}" type="sibTrans" cxnId="{199EAED9-1AA0-48F2-88DA-C650C82CB93A}">
      <dgm:prSet/>
      <dgm:spPr/>
      <dgm:t>
        <a:bodyPr/>
        <a:lstStyle/>
        <a:p>
          <a:endParaRPr lang="en-IN"/>
        </a:p>
      </dgm:t>
    </dgm:pt>
    <dgm:pt modelId="{E80C5BC3-FFF9-4192-A701-592F0C0EEA53}">
      <dgm:prSet phldrT="[Text]" custT="1"/>
      <dgm:spPr>
        <a:solidFill>
          <a:srgbClr val="49BF64"/>
        </a:solidFill>
      </dgm:spPr>
      <dgm:t>
        <a:bodyPr/>
        <a:lstStyle/>
        <a:p>
          <a:r>
            <a:rPr lang="en-IN" sz="2800" kern="1200" dirty="0">
              <a:solidFill>
                <a:prstClr val="white"/>
              </a:solidFill>
              <a:latin typeface="Calibri" panose="020F0502020204030204"/>
              <a:ea typeface="+mn-ea"/>
              <a:cs typeface="+mn-cs"/>
            </a:rPr>
            <a:t>Range of Roles – Sustainability and Green Building Consultants</a:t>
          </a:r>
          <a:endParaRPr lang="en-IN" sz="2800" kern="1200" dirty="0"/>
        </a:p>
      </dgm:t>
    </dgm:pt>
    <dgm:pt modelId="{0FD9EC72-2571-42DC-A8D4-BC56351C349F}" type="parTrans" cxnId="{493CBFCF-2B33-496B-8ADF-A99885D747D9}">
      <dgm:prSet/>
      <dgm:spPr/>
      <dgm:t>
        <a:bodyPr/>
        <a:lstStyle/>
        <a:p>
          <a:endParaRPr lang="en-IN"/>
        </a:p>
      </dgm:t>
    </dgm:pt>
    <dgm:pt modelId="{0F821C60-67E0-4A61-A033-B4459D7D6142}" type="sibTrans" cxnId="{493CBFCF-2B33-496B-8ADF-A99885D747D9}">
      <dgm:prSet/>
      <dgm:spPr/>
      <dgm:t>
        <a:bodyPr/>
        <a:lstStyle/>
        <a:p>
          <a:endParaRPr lang="en-IN"/>
        </a:p>
      </dgm:t>
    </dgm:pt>
    <dgm:pt modelId="{51AD43EE-2B0F-4988-9A6A-6647B1429236}">
      <dgm:prSet custT="1"/>
      <dgm:spPr/>
      <dgm:t>
        <a:bodyPr/>
        <a:lstStyle/>
        <a:p>
          <a:endParaRPr lang="en-IN" sz="2800" kern="1200" dirty="0">
            <a:solidFill>
              <a:prstClr val="white"/>
            </a:solidFill>
            <a:latin typeface="Calibri" panose="020F0502020204030204"/>
            <a:ea typeface="+mn-ea"/>
            <a:cs typeface="+mn-cs"/>
          </a:endParaRPr>
        </a:p>
      </dgm:t>
    </dgm:pt>
    <dgm:pt modelId="{B70933BB-FCDD-4C31-AAF9-04F281899570}" type="parTrans" cxnId="{AAA37348-F2CB-4B94-9F03-B1331F6D3A7A}">
      <dgm:prSet/>
      <dgm:spPr/>
      <dgm:t>
        <a:bodyPr/>
        <a:lstStyle/>
        <a:p>
          <a:endParaRPr lang="en-IN"/>
        </a:p>
      </dgm:t>
    </dgm:pt>
    <dgm:pt modelId="{E4C0DD26-C59F-448B-A7C2-45660A4748DC}" type="sibTrans" cxnId="{AAA37348-F2CB-4B94-9F03-B1331F6D3A7A}">
      <dgm:prSet/>
      <dgm:spPr/>
      <dgm:t>
        <a:bodyPr/>
        <a:lstStyle/>
        <a:p>
          <a:endParaRPr lang="en-IN"/>
        </a:p>
      </dgm:t>
    </dgm:pt>
    <dgm:pt modelId="{2348DCF0-E96E-4E40-A7CF-A6DCB6AFB4EC}">
      <dgm:prSet custT="1"/>
      <dgm:spPr/>
      <dgm:t>
        <a:bodyPr/>
        <a:lstStyle/>
        <a:p>
          <a:r>
            <a:rPr lang="en-IN" sz="2800" kern="1200" dirty="0">
              <a:solidFill>
                <a:prstClr val="white"/>
              </a:solidFill>
              <a:latin typeface="Calibri" panose="020F0502020204030204"/>
              <a:ea typeface="+mn-ea"/>
              <a:cs typeface="+mn-cs"/>
            </a:rPr>
            <a:t>Key environmental issues addressed by Green Building consultants </a:t>
          </a:r>
          <a:br>
            <a:rPr lang="en-IN" sz="3600" b="0" kern="1200" dirty="0"/>
          </a:br>
          <a:endParaRPr lang="en-IN" sz="3600" b="0" kern="1200" dirty="0"/>
        </a:p>
      </dgm:t>
    </dgm:pt>
    <dgm:pt modelId="{46F17D22-FC54-459E-A5DD-89E0DAE840A2}" type="parTrans" cxnId="{26434E17-C1D4-469E-A315-97C4B1ADF4AC}">
      <dgm:prSet/>
      <dgm:spPr/>
      <dgm:t>
        <a:bodyPr/>
        <a:lstStyle/>
        <a:p>
          <a:endParaRPr lang="en-IN"/>
        </a:p>
      </dgm:t>
    </dgm:pt>
    <dgm:pt modelId="{5BCC53C4-6F38-446E-A4FF-068ECEE21501}" type="sibTrans" cxnId="{26434E17-C1D4-469E-A315-97C4B1ADF4AC}">
      <dgm:prSet/>
      <dgm:spPr/>
      <dgm:t>
        <a:bodyPr/>
        <a:lstStyle/>
        <a:p>
          <a:endParaRPr lang="en-IN"/>
        </a:p>
      </dgm:t>
    </dgm:pt>
    <dgm:pt modelId="{4D25B26A-64CA-4B10-8172-1F62F78A184D}" type="pres">
      <dgm:prSet presAssocID="{32773FCD-DEEA-4356-A002-A79E67753AC6}" presName="linearFlow" presStyleCnt="0">
        <dgm:presLayoutVars>
          <dgm:dir/>
          <dgm:animLvl val="lvl"/>
          <dgm:resizeHandles/>
        </dgm:presLayoutVars>
      </dgm:prSet>
      <dgm:spPr/>
    </dgm:pt>
    <dgm:pt modelId="{113CBC62-B42C-41CB-A1B8-363CAC11A415}" type="pres">
      <dgm:prSet presAssocID="{B0C616E0-B5E6-41B2-84B5-108B37CE0219}" presName="compositeNode" presStyleCnt="0">
        <dgm:presLayoutVars>
          <dgm:bulletEnabled val="1"/>
        </dgm:presLayoutVars>
      </dgm:prSet>
      <dgm:spPr/>
    </dgm:pt>
    <dgm:pt modelId="{B31F758C-662F-41B3-9A78-C2BFFDF63908}" type="pres">
      <dgm:prSet presAssocID="{B0C616E0-B5E6-41B2-84B5-108B37CE0219}" presName="image" presStyleLbl="fgImgPlace1" presStyleIdx="0" presStyleCnt="1" custScaleX="49604" custScaleY="49604" custLinFactY="100000" custLinFactNeighborX="-42464" custLinFactNeighborY="151690"/>
      <dgm:spPr>
        <a:blipFill>
          <a:blip xmlns:r="http://schemas.openxmlformats.org/officeDocument/2006/relationships" r:embed="rId1"/>
          <a:srcRect/>
          <a:stretch>
            <a:fillRect/>
          </a:stretch>
        </a:blipFill>
        <a:ln>
          <a:solidFill>
            <a:schemeClr val="tx1"/>
          </a:solidFill>
        </a:ln>
      </dgm:spPr>
    </dgm:pt>
    <dgm:pt modelId="{9E5CF1A6-51EA-4982-B583-C1526EE2E2C4}" type="pres">
      <dgm:prSet presAssocID="{B0C616E0-B5E6-41B2-84B5-108B37CE0219}" presName="childNode" presStyleLbl="node1" presStyleIdx="0" presStyleCnt="1" custScaleX="89729" custScaleY="128205" custLinFactNeighborX="-7889" custLinFactNeighborY="-1580">
        <dgm:presLayoutVars>
          <dgm:bulletEnabled val="1"/>
        </dgm:presLayoutVars>
      </dgm:prSet>
      <dgm:spPr/>
    </dgm:pt>
    <dgm:pt modelId="{3BD9E84C-BC11-4BDF-AF0B-67A1CDB9CA54}" type="pres">
      <dgm:prSet presAssocID="{B0C616E0-B5E6-41B2-84B5-108B37CE0219}" presName="parentNode" presStyleLbl="revTx" presStyleIdx="0" presStyleCnt="1" custScaleX="59395" custScaleY="93008" custLinFactNeighborX="-29282" custLinFactNeighborY="-8642">
        <dgm:presLayoutVars>
          <dgm:chMax val="0"/>
          <dgm:bulletEnabled val="1"/>
        </dgm:presLayoutVars>
      </dgm:prSet>
      <dgm:spPr/>
    </dgm:pt>
  </dgm:ptLst>
  <dgm:cxnLst>
    <dgm:cxn modelId="{26434E17-C1D4-469E-A315-97C4B1ADF4AC}" srcId="{B0C616E0-B5E6-41B2-84B5-108B37CE0219}" destId="{2348DCF0-E96E-4E40-A7CF-A6DCB6AFB4EC}" srcOrd="2" destOrd="0" parTransId="{46F17D22-FC54-459E-A5DD-89E0DAE840A2}" sibTransId="{5BCC53C4-6F38-446E-A4FF-068ECEE21501}"/>
    <dgm:cxn modelId="{26F9CE1D-5404-47B0-B5AD-C102706B8EE4}" type="presOf" srcId="{E80C5BC3-FFF9-4192-A701-592F0C0EEA53}" destId="{9E5CF1A6-51EA-4982-B583-C1526EE2E2C4}" srcOrd="0" destOrd="0" presId="urn:microsoft.com/office/officeart/2005/8/layout/hList2"/>
    <dgm:cxn modelId="{AAA37348-F2CB-4B94-9F03-B1331F6D3A7A}" srcId="{B0C616E0-B5E6-41B2-84B5-108B37CE0219}" destId="{51AD43EE-2B0F-4988-9A6A-6647B1429236}" srcOrd="1" destOrd="0" parTransId="{B70933BB-FCDD-4C31-AAF9-04F281899570}" sibTransId="{E4C0DD26-C59F-448B-A7C2-45660A4748DC}"/>
    <dgm:cxn modelId="{A3522DA7-0156-4AAC-8FEB-225E8C8C390F}" type="presOf" srcId="{32773FCD-DEEA-4356-A002-A79E67753AC6}" destId="{4D25B26A-64CA-4B10-8172-1F62F78A184D}" srcOrd="0" destOrd="0" presId="urn:microsoft.com/office/officeart/2005/8/layout/hList2"/>
    <dgm:cxn modelId="{77DEDBBD-A776-4096-85A6-3E6F2853515B}" type="presOf" srcId="{2348DCF0-E96E-4E40-A7CF-A6DCB6AFB4EC}" destId="{9E5CF1A6-51EA-4982-B583-C1526EE2E2C4}" srcOrd="0" destOrd="2" presId="urn:microsoft.com/office/officeart/2005/8/layout/hList2"/>
    <dgm:cxn modelId="{493CBFCF-2B33-496B-8ADF-A99885D747D9}" srcId="{B0C616E0-B5E6-41B2-84B5-108B37CE0219}" destId="{E80C5BC3-FFF9-4192-A701-592F0C0EEA53}" srcOrd="0" destOrd="0" parTransId="{0FD9EC72-2571-42DC-A8D4-BC56351C349F}" sibTransId="{0F821C60-67E0-4A61-A033-B4459D7D6142}"/>
    <dgm:cxn modelId="{792995D3-3502-4874-AB08-3BADB1158F12}" type="presOf" srcId="{B0C616E0-B5E6-41B2-84B5-108B37CE0219}" destId="{3BD9E84C-BC11-4BDF-AF0B-67A1CDB9CA54}" srcOrd="0" destOrd="0" presId="urn:microsoft.com/office/officeart/2005/8/layout/hList2"/>
    <dgm:cxn modelId="{199EAED9-1AA0-48F2-88DA-C650C82CB93A}" srcId="{32773FCD-DEEA-4356-A002-A79E67753AC6}" destId="{B0C616E0-B5E6-41B2-84B5-108B37CE0219}" srcOrd="0" destOrd="0" parTransId="{E93EF377-A032-4894-84A6-A0375F7EC7D5}" sibTransId="{FD774F8A-EF95-40B7-A8B3-356216323943}"/>
    <dgm:cxn modelId="{7678FCF3-CF0E-4784-B45E-28F70E22BACB}" type="presOf" srcId="{51AD43EE-2B0F-4988-9A6A-6647B1429236}" destId="{9E5CF1A6-51EA-4982-B583-C1526EE2E2C4}" srcOrd="0" destOrd="1" presId="urn:microsoft.com/office/officeart/2005/8/layout/hList2"/>
    <dgm:cxn modelId="{565634BB-237C-4470-B03C-D237110F7EC6}" type="presParOf" srcId="{4D25B26A-64CA-4B10-8172-1F62F78A184D}" destId="{113CBC62-B42C-41CB-A1B8-363CAC11A415}" srcOrd="0" destOrd="0" presId="urn:microsoft.com/office/officeart/2005/8/layout/hList2"/>
    <dgm:cxn modelId="{29743D91-E21B-4D3B-99B9-3150D1F0EFBA}" type="presParOf" srcId="{113CBC62-B42C-41CB-A1B8-363CAC11A415}" destId="{B31F758C-662F-41B3-9A78-C2BFFDF63908}" srcOrd="0" destOrd="0" presId="urn:microsoft.com/office/officeart/2005/8/layout/hList2"/>
    <dgm:cxn modelId="{1D4D60CB-CA56-4C55-A34E-C4EB5C2BB1C5}" type="presParOf" srcId="{113CBC62-B42C-41CB-A1B8-363CAC11A415}" destId="{9E5CF1A6-51EA-4982-B583-C1526EE2E2C4}" srcOrd="1" destOrd="0" presId="urn:microsoft.com/office/officeart/2005/8/layout/hList2"/>
    <dgm:cxn modelId="{800D9C81-2CFA-40C0-A9A6-72D58360071B}" type="presParOf" srcId="{113CBC62-B42C-41CB-A1B8-363CAC11A415}" destId="{3BD9E84C-BC11-4BDF-AF0B-67A1CDB9CA54}"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773FCD-DEEA-4356-A002-A79E67753AC6}"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IN"/>
        </a:p>
      </dgm:t>
    </dgm:pt>
    <dgm:pt modelId="{B0C616E0-B5E6-41B2-84B5-108B37CE0219}">
      <dgm:prSet phldrT="[Text]"/>
      <dgm:spPr/>
      <dgm:t>
        <a:bodyPr/>
        <a:lstStyle/>
        <a:p>
          <a:pPr algn="l"/>
          <a:r>
            <a:rPr lang="en-IN" dirty="0"/>
            <a:t>Module 1</a:t>
          </a:r>
        </a:p>
      </dgm:t>
    </dgm:pt>
    <dgm:pt modelId="{E93EF377-A032-4894-84A6-A0375F7EC7D5}" type="parTrans" cxnId="{199EAED9-1AA0-48F2-88DA-C650C82CB93A}">
      <dgm:prSet/>
      <dgm:spPr/>
      <dgm:t>
        <a:bodyPr/>
        <a:lstStyle/>
        <a:p>
          <a:endParaRPr lang="en-IN"/>
        </a:p>
      </dgm:t>
    </dgm:pt>
    <dgm:pt modelId="{FD774F8A-EF95-40B7-A8B3-356216323943}" type="sibTrans" cxnId="{199EAED9-1AA0-48F2-88DA-C650C82CB93A}">
      <dgm:prSet/>
      <dgm:spPr/>
      <dgm:t>
        <a:bodyPr/>
        <a:lstStyle/>
        <a:p>
          <a:endParaRPr lang="en-IN"/>
        </a:p>
      </dgm:t>
    </dgm:pt>
    <dgm:pt modelId="{E80C5BC3-FFF9-4192-A701-592F0C0EEA53}">
      <dgm:prSet phldrT="[Text]" custT="1"/>
      <dgm:spPr>
        <a:solidFill>
          <a:srgbClr val="52CAB8"/>
        </a:solidFill>
      </dgm:spPr>
      <dgm:t>
        <a:bodyPr/>
        <a:lstStyle/>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Metrics of Sustainability</a:t>
          </a:r>
        </a:p>
      </dgm:t>
    </dgm:pt>
    <dgm:pt modelId="{0FD9EC72-2571-42DC-A8D4-BC56351C349F}" type="parTrans" cxnId="{493CBFCF-2B33-496B-8ADF-A99885D747D9}">
      <dgm:prSet/>
      <dgm:spPr/>
      <dgm:t>
        <a:bodyPr/>
        <a:lstStyle/>
        <a:p>
          <a:endParaRPr lang="en-IN"/>
        </a:p>
      </dgm:t>
    </dgm:pt>
    <dgm:pt modelId="{0F821C60-67E0-4A61-A033-B4459D7D6142}" type="sibTrans" cxnId="{493CBFCF-2B33-496B-8ADF-A99885D747D9}">
      <dgm:prSet/>
      <dgm:spPr/>
      <dgm:t>
        <a:bodyPr/>
        <a:lstStyle/>
        <a:p>
          <a:endParaRPr lang="en-IN"/>
        </a:p>
      </dgm:t>
    </dgm:pt>
    <dgm:pt modelId="{EC246B26-2162-4D9A-B68D-CFEF1CB89CDE}">
      <dgm:prSet custT="1"/>
      <dgm:spPr/>
      <dgm:t>
        <a:bodyPr/>
        <a:lstStyle/>
        <a:p>
          <a:pPr marL="285750" lvl="1" indent="0" algn="l" defTabSz="1244600">
            <a:lnSpc>
              <a:spcPct val="90000"/>
            </a:lnSpc>
            <a:spcBef>
              <a:spcPct val="0"/>
            </a:spcBef>
            <a:spcAft>
              <a:spcPts val="0"/>
            </a:spcAft>
            <a:buChar char="•"/>
          </a:pPr>
          <a:endParaRPr lang="en-IN" sz="2800" kern="1200" dirty="0">
            <a:solidFill>
              <a:prstClr val="white"/>
            </a:solidFill>
            <a:latin typeface="Calibri" panose="020F0502020204030204"/>
            <a:ea typeface="+mn-ea"/>
            <a:cs typeface="+mn-cs"/>
          </a:endParaRPr>
        </a:p>
      </dgm:t>
    </dgm:pt>
    <dgm:pt modelId="{8E52A3AD-404F-4BB0-B80C-240E696598D8}" type="parTrans" cxnId="{10D93F3E-349B-4F8B-BDF2-09E2EFC961E1}">
      <dgm:prSet/>
      <dgm:spPr/>
      <dgm:t>
        <a:bodyPr/>
        <a:lstStyle/>
        <a:p>
          <a:endParaRPr lang="en-IN"/>
        </a:p>
      </dgm:t>
    </dgm:pt>
    <dgm:pt modelId="{3EFC5B66-9AB1-4C7A-8571-A6AB228A9259}" type="sibTrans" cxnId="{10D93F3E-349B-4F8B-BDF2-09E2EFC961E1}">
      <dgm:prSet/>
      <dgm:spPr/>
      <dgm:t>
        <a:bodyPr/>
        <a:lstStyle/>
        <a:p>
          <a:endParaRPr lang="en-IN"/>
        </a:p>
      </dgm:t>
    </dgm:pt>
    <dgm:pt modelId="{366B09BF-8547-4013-9351-E1075CD98B4B}">
      <dgm:prSet custT="1"/>
      <dgm:spPr/>
      <dgm:t>
        <a:bodyPr/>
        <a:lstStyle/>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Stakeholders in Sustainability</a:t>
          </a:r>
        </a:p>
      </dgm:t>
    </dgm:pt>
    <dgm:pt modelId="{0AB5608B-0F8E-45F1-9972-4B45BFAAC99A}" type="parTrans" cxnId="{B5E9BF42-CD3A-4FDD-A926-A5BC2D14D49C}">
      <dgm:prSet/>
      <dgm:spPr/>
      <dgm:t>
        <a:bodyPr/>
        <a:lstStyle/>
        <a:p>
          <a:endParaRPr lang="en-IN"/>
        </a:p>
      </dgm:t>
    </dgm:pt>
    <dgm:pt modelId="{6ED125C8-48B3-4C69-AFB5-8EC5DCC13C66}" type="sibTrans" cxnId="{B5E9BF42-CD3A-4FDD-A926-A5BC2D14D49C}">
      <dgm:prSet/>
      <dgm:spPr/>
      <dgm:t>
        <a:bodyPr/>
        <a:lstStyle/>
        <a:p>
          <a:endParaRPr lang="en-IN"/>
        </a:p>
      </dgm:t>
    </dgm:pt>
    <dgm:pt modelId="{3A0BDD71-5BBC-4D10-84FA-263651DE1ED6}">
      <dgm:prSet custT="1"/>
      <dgm:spPr/>
      <dgm:t>
        <a:bodyPr/>
        <a:lstStyle/>
        <a:p>
          <a:pPr marL="285750" lvl="1" indent="0" algn="l" defTabSz="1244600">
            <a:lnSpc>
              <a:spcPct val="90000"/>
            </a:lnSpc>
            <a:spcBef>
              <a:spcPct val="0"/>
            </a:spcBef>
            <a:spcAft>
              <a:spcPts val="0"/>
            </a:spcAft>
          </a:pPr>
          <a:endParaRPr lang="en-IN" sz="2800" kern="1200" dirty="0">
            <a:solidFill>
              <a:prstClr val="white"/>
            </a:solidFill>
            <a:latin typeface="Calibri" panose="020F0502020204030204"/>
            <a:ea typeface="+mn-ea"/>
            <a:cs typeface="+mn-cs"/>
          </a:endParaRPr>
        </a:p>
      </dgm:t>
    </dgm:pt>
    <dgm:pt modelId="{8D3711F3-F6B5-46B5-9108-256640AB4834}" type="parTrans" cxnId="{E0E069F9-2205-4BD8-ADA9-7C18E00E37B7}">
      <dgm:prSet/>
      <dgm:spPr/>
      <dgm:t>
        <a:bodyPr/>
        <a:lstStyle/>
        <a:p>
          <a:endParaRPr lang="en-IN"/>
        </a:p>
      </dgm:t>
    </dgm:pt>
    <dgm:pt modelId="{9A701884-3678-4DDF-A653-07C314808564}" type="sibTrans" cxnId="{E0E069F9-2205-4BD8-ADA9-7C18E00E37B7}">
      <dgm:prSet/>
      <dgm:spPr/>
      <dgm:t>
        <a:bodyPr/>
        <a:lstStyle/>
        <a:p>
          <a:endParaRPr lang="en-IN"/>
        </a:p>
      </dgm:t>
    </dgm:pt>
    <dgm:pt modelId="{8FB5AA94-7DD7-4173-BE1C-F5441BA67901}">
      <dgm:prSet custT="1"/>
      <dgm:spPr/>
      <dgm:t>
        <a:bodyPr/>
        <a:lstStyle/>
        <a:p>
          <a:pPr marL="285750" lvl="1" indent="0" algn="l" defTabSz="1244600">
            <a:lnSpc>
              <a:spcPct val="90000"/>
            </a:lnSpc>
            <a:spcBef>
              <a:spcPct val="0"/>
            </a:spcBef>
            <a:spcAft>
              <a:spcPts val="0"/>
            </a:spcAft>
          </a:pPr>
          <a:r>
            <a:rPr lang="en-IN" sz="2800" kern="1200" dirty="0">
              <a:solidFill>
                <a:prstClr val="white"/>
              </a:solidFill>
              <a:latin typeface="Calibri" panose="020F0502020204030204"/>
              <a:ea typeface="+mn-ea"/>
              <a:cs typeface="+mn-cs"/>
            </a:rPr>
            <a:t>Preparing the Green Work Force</a:t>
          </a:r>
        </a:p>
      </dgm:t>
    </dgm:pt>
    <dgm:pt modelId="{6DAC61E8-2BF9-473E-956A-529C022208DD}" type="parTrans" cxnId="{03288E5E-F41A-4BC2-A936-1B5F203E765B}">
      <dgm:prSet/>
      <dgm:spPr/>
      <dgm:t>
        <a:bodyPr/>
        <a:lstStyle/>
        <a:p>
          <a:endParaRPr lang="en-IN"/>
        </a:p>
      </dgm:t>
    </dgm:pt>
    <dgm:pt modelId="{E01B4286-65BB-4F10-822F-17EC8B9AD90F}" type="sibTrans" cxnId="{03288E5E-F41A-4BC2-A936-1B5F203E765B}">
      <dgm:prSet/>
      <dgm:spPr/>
      <dgm:t>
        <a:bodyPr/>
        <a:lstStyle/>
        <a:p>
          <a:endParaRPr lang="en-IN"/>
        </a:p>
      </dgm:t>
    </dgm:pt>
    <dgm:pt modelId="{14386E10-2D01-47AF-907C-48DF0F611C57}">
      <dgm:prSet custT="1"/>
      <dgm:spPr/>
      <dgm:t>
        <a:bodyPr/>
        <a:lstStyle/>
        <a:p>
          <a:pPr marL="285750" lvl="1" indent="0" algn="l" defTabSz="1244600">
            <a:lnSpc>
              <a:spcPct val="90000"/>
            </a:lnSpc>
            <a:spcBef>
              <a:spcPct val="0"/>
            </a:spcBef>
            <a:spcAft>
              <a:spcPts val="0"/>
            </a:spcAft>
            <a:buChar char="•"/>
          </a:pPr>
          <a:endParaRPr lang="en-IN" sz="2800" kern="1200" dirty="0">
            <a:solidFill>
              <a:prstClr val="white"/>
            </a:solidFill>
            <a:latin typeface="Calibri" panose="020F0502020204030204"/>
            <a:ea typeface="+mn-ea"/>
            <a:cs typeface="+mn-cs"/>
          </a:endParaRPr>
        </a:p>
      </dgm:t>
    </dgm:pt>
    <dgm:pt modelId="{8F31E098-AEED-4A63-AD4B-7C1C494C1AF4}" type="parTrans" cxnId="{5D66BC62-F943-4DF9-A61A-ABF68278DD9F}">
      <dgm:prSet/>
      <dgm:spPr/>
      <dgm:t>
        <a:bodyPr/>
        <a:lstStyle/>
        <a:p>
          <a:endParaRPr lang="en-IN"/>
        </a:p>
      </dgm:t>
    </dgm:pt>
    <dgm:pt modelId="{F2EEBFE0-8B70-4F80-B0D6-776C446E1668}" type="sibTrans" cxnId="{5D66BC62-F943-4DF9-A61A-ABF68278DD9F}">
      <dgm:prSet/>
      <dgm:spPr/>
      <dgm:t>
        <a:bodyPr/>
        <a:lstStyle/>
        <a:p>
          <a:endParaRPr lang="en-IN"/>
        </a:p>
      </dgm:t>
    </dgm:pt>
    <dgm:pt modelId="{D269BA2D-A948-4B7E-BBCA-1E19AC610497}">
      <dgm:prSet custT="1"/>
      <dgm:spPr/>
      <dgm:t>
        <a:bodyPr/>
        <a:lstStyle/>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Forecast for the future</a:t>
          </a:r>
        </a:p>
      </dgm:t>
    </dgm:pt>
    <dgm:pt modelId="{F33AFDDA-7F1B-446F-9B82-0E9FF06F22F3}" type="parTrans" cxnId="{5C36CF0F-25BC-4ADD-A807-9F345E907548}">
      <dgm:prSet/>
      <dgm:spPr/>
      <dgm:t>
        <a:bodyPr/>
        <a:lstStyle/>
        <a:p>
          <a:endParaRPr lang="en-IN"/>
        </a:p>
      </dgm:t>
    </dgm:pt>
    <dgm:pt modelId="{61DD366A-8B3D-4185-991B-4ECEF7A6B106}" type="sibTrans" cxnId="{5C36CF0F-25BC-4ADD-A807-9F345E907548}">
      <dgm:prSet/>
      <dgm:spPr/>
      <dgm:t>
        <a:bodyPr/>
        <a:lstStyle/>
        <a:p>
          <a:endParaRPr lang="en-IN"/>
        </a:p>
      </dgm:t>
    </dgm:pt>
    <dgm:pt modelId="{DE333B36-6161-4E89-B756-51408595E1DD}">
      <dgm:prSet phldrT="[Text]" custT="1"/>
      <dgm:spPr>
        <a:solidFill>
          <a:srgbClr val="52CAB8"/>
        </a:solidFill>
      </dgm:spPr>
      <dgm:t>
        <a:bodyPr/>
        <a:lstStyle/>
        <a:p>
          <a:pPr marL="285750" lvl="1" indent="0" algn="l" defTabSz="1244600">
            <a:lnSpc>
              <a:spcPct val="90000"/>
            </a:lnSpc>
            <a:spcBef>
              <a:spcPct val="0"/>
            </a:spcBef>
            <a:spcAft>
              <a:spcPts val="0"/>
            </a:spcAft>
          </a:pPr>
          <a:r>
            <a:rPr lang="en-IN" sz="2800" kern="1200" dirty="0">
              <a:solidFill>
                <a:prstClr val="white"/>
              </a:solidFill>
              <a:latin typeface="Calibri" panose="020F0502020204030204"/>
              <a:ea typeface="+mn-ea"/>
              <a:cs typeface="+mn-cs"/>
            </a:rPr>
            <a:t>Green Building Professions</a:t>
          </a:r>
        </a:p>
      </dgm:t>
    </dgm:pt>
    <dgm:pt modelId="{FD0DD156-113D-41A2-A3C5-51A5541F6771}" type="parTrans" cxnId="{0B1C15A2-B8F5-42E9-809E-DB79396E562A}">
      <dgm:prSet/>
      <dgm:spPr/>
      <dgm:t>
        <a:bodyPr/>
        <a:lstStyle/>
        <a:p>
          <a:endParaRPr lang="en-IN"/>
        </a:p>
      </dgm:t>
    </dgm:pt>
    <dgm:pt modelId="{AB90232F-1A6A-4C6E-919A-242EB869578B}" type="sibTrans" cxnId="{0B1C15A2-B8F5-42E9-809E-DB79396E562A}">
      <dgm:prSet/>
      <dgm:spPr/>
      <dgm:t>
        <a:bodyPr/>
        <a:lstStyle/>
        <a:p>
          <a:endParaRPr lang="en-IN"/>
        </a:p>
      </dgm:t>
    </dgm:pt>
    <dgm:pt modelId="{8FEDC768-B075-48BF-B448-9420ED080B9C}">
      <dgm:prSet phldrT="[Text]" custT="1"/>
      <dgm:spPr>
        <a:solidFill>
          <a:srgbClr val="52CAB8"/>
        </a:solidFill>
      </dgm:spPr>
      <dgm:t>
        <a:bodyPr/>
        <a:lstStyle/>
        <a:p>
          <a:pPr marL="285750" lvl="1" indent="0" algn="l" defTabSz="1244600">
            <a:lnSpc>
              <a:spcPct val="90000"/>
            </a:lnSpc>
            <a:spcBef>
              <a:spcPct val="0"/>
            </a:spcBef>
            <a:spcAft>
              <a:spcPts val="0"/>
            </a:spcAft>
            <a:buChar char="•"/>
          </a:pPr>
          <a:endParaRPr lang="en-IN" sz="2800" kern="1200" dirty="0">
            <a:solidFill>
              <a:prstClr val="white"/>
            </a:solidFill>
            <a:latin typeface="Calibri" panose="020F0502020204030204"/>
            <a:ea typeface="+mn-ea"/>
            <a:cs typeface="+mn-cs"/>
          </a:endParaRPr>
        </a:p>
      </dgm:t>
    </dgm:pt>
    <dgm:pt modelId="{9C8E323D-E2D4-4142-9CF8-F268564C768A}" type="parTrans" cxnId="{0C8543DF-2941-4A66-86C9-AC7EBDB8B7BA}">
      <dgm:prSet/>
      <dgm:spPr/>
      <dgm:t>
        <a:bodyPr/>
        <a:lstStyle/>
        <a:p>
          <a:endParaRPr lang="en-IN"/>
        </a:p>
      </dgm:t>
    </dgm:pt>
    <dgm:pt modelId="{3A3A68CB-CFF0-4604-87F5-5BF39967A64E}" type="sibTrans" cxnId="{0C8543DF-2941-4A66-86C9-AC7EBDB8B7BA}">
      <dgm:prSet/>
      <dgm:spPr/>
      <dgm:t>
        <a:bodyPr/>
        <a:lstStyle/>
        <a:p>
          <a:endParaRPr lang="en-IN"/>
        </a:p>
      </dgm:t>
    </dgm:pt>
    <dgm:pt modelId="{ECF787C6-E294-4832-ADBC-0676ECFB6BFC}">
      <dgm:prSet phldrT="[Text]" custT="1"/>
      <dgm:spPr>
        <a:solidFill>
          <a:srgbClr val="52CAB8"/>
        </a:solidFill>
      </dgm:spPr>
      <dgm:t>
        <a:bodyPr/>
        <a:lstStyle/>
        <a:p>
          <a:pPr marL="285750" lvl="1" indent="0" algn="l" defTabSz="1244600">
            <a:lnSpc>
              <a:spcPct val="90000"/>
            </a:lnSpc>
            <a:spcBef>
              <a:spcPct val="0"/>
            </a:spcBef>
            <a:spcAft>
              <a:spcPts val="0"/>
            </a:spcAft>
          </a:pPr>
          <a:r>
            <a:rPr lang="en-IN" sz="2800" kern="1200" dirty="0">
              <a:solidFill>
                <a:prstClr val="white"/>
              </a:solidFill>
              <a:latin typeface="Calibri" panose="020F0502020204030204"/>
              <a:ea typeface="+mn-ea"/>
              <a:cs typeface="+mn-cs"/>
            </a:rPr>
            <a:t>Sustainable design – The process</a:t>
          </a:r>
        </a:p>
      </dgm:t>
    </dgm:pt>
    <dgm:pt modelId="{701CE998-1B0D-4D87-9F32-09105E910837}" type="parTrans" cxnId="{45A7BBC2-E19A-4DF8-AE87-BEE6B39DE98F}">
      <dgm:prSet/>
      <dgm:spPr/>
      <dgm:t>
        <a:bodyPr/>
        <a:lstStyle/>
        <a:p>
          <a:endParaRPr lang="en-IN"/>
        </a:p>
      </dgm:t>
    </dgm:pt>
    <dgm:pt modelId="{8AF6FFD6-3197-4604-A204-59F58D38F51C}" type="sibTrans" cxnId="{45A7BBC2-E19A-4DF8-AE87-BEE6B39DE98F}">
      <dgm:prSet/>
      <dgm:spPr/>
      <dgm:t>
        <a:bodyPr/>
        <a:lstStyle/>
        <a:p>
          <a:endParaRPr lang="en-IN"/>
        </a:p>
      </dgm:t>
    </dgm:pt>
    <dgm:pt modelId="{1A8C3CDD-99F6-49F5-BD12-3DCF78B3C059}">
      <dgm:prSet phldrT="[Text]" custT="1"/>
      <dgm:spPr>
        <a:solidFill>
          <a:srgbClr val="52CAB8"/>
        </a:solidFill>
      </dgm:spPr>
      <dgm:t>
        <a:bodyPr/>
        <a:lstStyle/>
        <a:p>
          <a:pPr marL="285750" lvl="1" indent="0" algn="l" defTabSz="1244600">
            <a:lnSpc>
              <a:spcPct val="90000"/>
            </a:lnSpc>
            <a:spcBef>
              <a:spcPct val="0"/>
            </a:spcBef>
            <a:spcAft>
              <a:spcPts val="0"/>
            </a:spcAft>
          </a:pPr>
          <a:endParaRPr lang="en-IN" sz="2800" kern="1200" dirty="0">
            <a:solidFill>
              <a:prstClr val="white"/>
            </a:solidFill>
            <a:latin typeface="Calibri" panose="020F0502020204030204"/>
            <a:ea typeface="+mn-ea"/>
            <a:cs typeface="+mn-cs"/>
          </a:endParaRPr>
        </a:p>
      </dgm:t>
    </dgm:pt>
    <dgm:pt modelId="{7DC861C2-E062-4EE2-8B32-200EC266AEFA}" type="parTrans" cxnId="{EC0F90FF-DA41-4F69-80EB-824699821B24}">
      <dgm:prSet/>
      <dgm:spPr/>
      <dgm:t>
        <a:bodyPr/>
        <a:lstStyle/>
        <a:p>
          <a:endParaRPr lang="en-IN"/>
        </a:p>
      </dgm:t>
    </dgm:pt>
    <dgm:pt modelId="{B7736D98-FD13-4B31-8013-F67310A3E83A}" type="sibTrans" cxnId="{EC0F90FF-DA41-4F69-80EB-824699821B24}">
      <dgm:prSet/>
      <dgm:spPr/>
      <dgm:t>
        <a:bodyPr/>
        <a:lstStyle/>
        <a:p>
          <a:endParaRPr lang="en-IN"/>
        </a:p>
      </dgm:t>
    </dgm:pt>
    <dgm:pt modelId="{4D25B26A-64CA-4B10-8172-1F62F78A184D}" type="pres">
      <dgm:prSet presAssocID="{32773FCD-DEEA-4356-A002-A79E67753AC6}" presName="linearFlow" presStyleCnt="0">
        <dgm:presLayoutVars>
          <dgm:dir/>
          <dgm:animLvl val="lvl"/>
          <dgm:resizeHandles/>
        </dgm:presLayoutVars>
      </dgm:prSet>
      <dgm:spPr/>
    </dgm:pt>
    <dgm:pt modelId="{113CBC62-B42C-41CB-A1B8-363CAC11A415}" type="pres">
      <dgm:prSet presAssocID="{B0C616E0-B5E6-41B2-84B5-108B37CE0219}" presName="compositeNode" presStyleCnt="0">
        <dgm:presLayoutVars>
          <dgm:bulletEnabled val="1"/>
        </dgm:presLayoutVars>
      </dgm:prSet>
      <dgm:spPr/>
    </dgm:pt>
    <dgm:pt modelId="{B31F758C-662F-41B3-9A78-C2BFFDF63908}" type="pres">
      <dgm:prSet presAssocID="{B0C616E0-B5E6-41B2-84B5-108B37CE0219}" presName="image" presStyleLbl="fgImgPlace1" presStyleIdx="0" presStyleCnt="1" custScaleX="49604" custScaleY="49604" custLinFactY="100000" custLinFactNeighborX="-46024" custLinFactNeighborY="138874"/>
      <dgm:spPr>
        <a:blipFill>
          <a:blip xmlns:r="http://schemas.openxmlformats.org/officeDocument/2006/relationships" r:embed="rId1"/>
          <a:srcRect/>
          <a:stretch>
            <a:fillRect/>
          </a:stretch>
        </a:blipFill>
        <a:ln>
          <a:solidFill>
            <a:schemeClr val="tx1"/>
          </a:solidFill>
        </a:ln>
      </dgm:spPr>
    </dgm:pt>
    <dgm:pt modelId="{9E5CF1A6-51EA-4982-B583-C1526EE2E2C4}" type="pres">
      <dgm:prSet presAssocID="{B0C616E0-B5E6-41B2-84B5-108B37CE0219}" presName="childNode" presStyleLbl="node1" presStyleIdx="0" presStyleCnt="1" custScaleX="89729" custScaleY="128205" custLinFactNeighborX="-7889" custLinFactNeighborY="-1580">
        <dgm:presLayoutVars>
          <dgm:bulletEnabled val="1"/>
        </dgm:presLayoutVars>
      </dgm:prSet>
      <dgm:spPr/>
    </dgm:pt>
    <dgm:pt modelId="{3BD9E84C-BC11-4BDF-AF0B-67A1CDB9CA54}" type="pres">
      <dgm:prSet presAssocID="{B0C616E0-B5E6-41B2-84B5-108B37CE0219}" presName="parentNode" presStyleLbl="revTx" presStyleIdx="0" presStyleCnt="1" custScaleX="59395" custScaleY="93008" custLinFactNeighborX="-36397" custLinFactNeighborY="-19563">
        <dgm:presLayoutVars>
          <dgm:chMax val="0"/>
          <dgm:bulletEnabled val="1"/>
        </dgm:presLayoutVars>
      </dgm:prSet>
      <dgm:spPr/>
    </dgm:pt>
  </dgm:ptLst>
  <dgm:cxnLst>
    <dgm:cxn modelId="{5C36CF0F-25BC-4ADD-A807-9F345E907548}" srcId="{B0C616E0-B5E6-41B2-84B5-108B37CE0219}" destId="{D269BA2D-A948-4B7E-BBCA-1E19AC610497}" srcOrd="10" destOrd="0" parTransId="{F33AFDDA-7F1B-446F-9B82-0E9FF06F22F3}" sibTransId="{61DD366A-8B3D-4185-991B-4ECEF7A6B106}"/>
    <dgm:cxn modelId="{F5E1A330-B53E-46A7-BB74-1618B86D9A93}" type="presOf" srcId="{D269BA2D-A948-4B7E-BBCA-1E19AC610497}" destId="{9E5CF1A6-51EA-4982-B583-C1526EE2E2C4}" srcOrd="0" destOrd="10" presId="urn:microsoft.com/office/officeart/2005/8/layout/hList2"/>
    <dgm:cxn modelId="{10D93F3E-349B-4F8B-BDF2-09E2EFC961E1}" srcId="{B0C616E0-B5E6-41B2-84B5-108B37CE0219}" destId="{EC246B26-2162-4D9A-B68D-CFEF1CB89CDE}" srcOrd="5" destOrd="0" parTransId="{8E52A3AD-404F-4BB0-B80C-240E696598D8}" sibTransId="{3EFC5B66-9AB1-4C7A-8571-A6AB228A9259}"/>
    <dgm:cxn modelId="{03288E5E-F41A-4BC2-A936-1B5F203E765B}" srcId="{B0C616E0-B5E6-41B2-84B5-108B37CE0219}" destId="{8FB5AA94-7DD7-4173-BE1C-F5441BA67901}" srcOrd="8" destOrd="0" parTransId="{6DAC61E8-2BF9-473E-956A-529C022208DD}" sibTransId="{E01B4286-65BB-4F10-822F-17EC8B9AD90F}"/>
    <dgm:cxn modelId="{5D66BC62-F943-4DF9-A61A-ABF68278DD9F}" srcId="{B0C616E0-B5E6-41B2-84B5-108B37CE0219}" destId="{14386E10-2D01-47AF-907C-48DF0F611C57}" srcOrd="9" destOrd="0" parTransId="{8F31E098-AEED-4A63-AD4B-7C1C494C1AF4}" sibTransId="{F2EEBFE0-8B70-4F80-B0D6-776C446E1668}"/>
    <dgm:cxn modelId="{B5E9BF42-CD3A-4FDD-A926-A5BC2D14D49C}" srcId="{B0C616E0-B5E6-41B2-84B5-108B37CE0219}" destId="{366B09BF-8547-4013-9351-E1075CD98B4B}" srcOrd="6" destOrd="0" parTransId="{0AB5608B-0F8E-45F1-9972-4B45BFAAC99A}" sibTransId="{6ED125C8-48B3-4C69-AFB5-8EC5DCC13C66}"/>
    <dgm:cxn modelId="{7AE9E24A-D9E0-4250-9B07-325217A39B8F}" type="presOf" srcId="{E80C5BC3-FFF9-4192-A701-592F0C0EEA53}" destId="{9E5CF1A6-51EA-4982-B583-C1526EE2E2C4}" srcOrd="0" destOrd="2" presId="urn:microsoft.com/office/officeart/2005/8/layout/hList2"/>
    <dgm:cxn modelId="{31858F6B-6B72-40E4-B4CA-6A684EB9AA3D}" type="presOf" srcId="{B0C616E0-B5E6-41B2-84B5-108B37CE0219}" destId="{3BD9E84C-BC11-4BDF-AF0B-67A1CDB9CA54}" srcOrd="0" destOrd="0" presId="urn:microsoft.com/office/officeart/2005/8/layout/hList2"/>
    <dgm:cxn modelId="{EB863B4C-F852-4616-B94A-8C5C5BAFA133}" type="presOf" srcId="{14386E10-2D01-47AF-907C-48DF0F611C57}" destId="{9E5CF1A6-51EA-4982-B583-C1526EE2E2C4}" srcOrd="0" destOrd="9" presId="urn:microsoft.com/office/officeart/2005/8/layout/hList2"/>
    <dgm:cxn modelId="{609E454F-4BAA-43CF-A28B-9E0C47815C4D}" type="presOf" srcId="{1A8C3CDD-99F6-49F5-BD12-3DCF78B3C059}" destId="{9E5CF1A6-51EA-4982-B583-C1526EE2E2C4}" srcOrd="0" destOrd="1" presId="urn:microsoft.com/office/officeart/2005/8/layout/hList2"/>
    <dgm:cxn modelId="{769F4C76-2969-480D-B305-FA3A150D7FAB}" type="presOf" srcId="{3A0BDD71-5BBC-4D10-84FA-263651DE1ED6}" destId="{9E5CF1A6-51EA-4982-B583-C1526EE2E2C4}" srcOrd="0" destOrd="7" presId="urn:microsoft.com/office/officeart/2005/8/layout/hList2"/>
    <dgm:cxn modelId="{4C203D82-3771-4E75-97C7-671825561AEB}" type="presOf" srcId="{366B09BF-8547-4013-9351-E1075CD98B4B}" destId="{9E5CF1A6-51EA-4982-B583-C1526EE2E2C4}" srcOrd="0" destOrd="6" presId="urn:microsoft.com/office/officeart/2005/8/layout/hList2"/>
    <dgm:cxn modelId="{8AA4909D-3D2D-47A7-954B-812003D302D4}" type="presOf" srcId="{DE333B36-6161-4E89-B756-51408595E1DD}" destId="{9E5CF1A6-51EA-4982-B583-C1526EE2E2C4}" srcOrd="0" destOrd="4" presId="urn:microsoft.com/office/officeart/2005/8/layout/hList2"/>
    <dgm:cxn modelId="{0B1C15A2-B8F5-42E9-809E-DB79396E562A}" srcId="{B0C616E0-B5E6-41B2-84B5-108B37CE0219}" destId="{DE333B36-6161-4E89-B756-51408595E1DD}" srcOrd="4" destOrd="0" parTransId="{FD0DD156-113D-41A2-A3C5-51A5541F6771}" sibTransId="{AB90232F-1A6A-4C6E-919A-242EB869578B}"/>
    <dgm:cxn modelId="{209554A5-5A53-4141-86D1-D90452926152}" type="presOf" srcId="{8FB5AA94-7DD7-4173-BE1C-F5441BA67901}" destId="{9E5CF1A6-51EA-4982-B583-C1526EE2E2C4}" srcOrd="0" destOrd="8" presId="urn:microsoft.com/office/officeart/2005/8/layout/hList2"/>
    <dgm:cxn modelId="{45A7BBC2-E19A-4DF8-AE87-BEE6B39DE98F}" srcId="{B0C616E0-B5E6-41B2-84B5-108B37CE0219}" destId="{ECF787C6-E294-4832-ADBC-0676ECFB6BFC}" srcOrd="0" destOrd="0" parTransId="{701CE998-1B0D-4D87-9F32-09105E910837}" sibTransId="{8AF6FFD6-3197-4604-A204-59F58D38F51C}"/>
    <dgm:cxn modelId="{493CBFCF-2B33-496B-8ADF-A99885D747D9}" srcId="{B0C616E0-B5E6-41B2-84B5-108B37CE0219}" destId="{E80C5BC3-FFF9-4192-A701-592F0C0EEA53}" srcOrd="2" destOrd="0" parTransId="{0FD9EC72-2571-42DC-A8D4-BC56351C349F}" sibTransId="{0F821C60-67E0-4A61-A033-B4459D7D6142}"/>
    <dgm:cxn modelId="{2D077BD4-018B-42E2-BC92-EFAC0776D45C}" type="presOf" srcId="{ECF787C6-E294-4832-ADBC-0676ECFB6BFC}" destId="{9E5CF1A6-51EA-4982-B583-C1526EE2E2C4}" srcOrd="0" destOrd="0" presId="urn:microsoft.com/office/officeart/2005/8/layout/hList2"/>
    <dgm:cxn modelId="{712946D7-6A3A-43A8-8EFA-6529E3365EC7}" type="presOf" srcId="{8FEDC768-B075-48BF-B448-9420ED080B9C}" destId="{9E5CF1A6-51EA-4982-B583-C1526EE2E2C4}" srcOrd="0" destOrd="3" presId="urn:microsoft.com/office/officeart/2005/8/layout/hList2"/>
    <dgm:cxn modelId="{199EAED9-1AA0-48F2-88DA-C650C82CB93A}" srcId="{32773FCD-DEEA-4356-A002-A79E67753AC6}" destId="{B0C616E0-B5E6-41B2-84B5-108B37CE0219}" srcOrd="0" destOrd="0" parTransId="{E93EF377-A032-4894-84A6-A0375F7EC7D5}" sibTransId="{FD774F8A-EF95-40B7-A8B3-356216323943}"/>
    <dgm:cxn modelId="{0C8543DF-2941-4A66-86C9-AC7EBDB8B7BA}" srcId="{B0C616E0-B5E6-41B2-84B5-108B37CE0219}" destId="{8FEDC768-B075-48BF-B448-9420ED080B9C}" srcOrd="3" destOrd="0" parTransId="{9C8E323D-E2D4-4142-9CF8-F268564C768A}" sibTransId="{3A3A68CB-CFF0-4604-87F5-5BF39967A64E}"/>
    <dgm:cxn modelId="{79455AE1-177A-4E00-BBB8-9C9F2B522B17}" type="presOf" srcId="{EC246B26-2162-4D9A-B68D-CFEF1CB89CDE}" destId="{9E5CF1A6-51EA-4982-B583-C1526EE2E2C4}" srcOrd="0" destOrd="5" presId="urn:microsoft.com/office/officeart/2005/8/layout/hList2"/>
    <dgm:cxn modelId="{32CB20F4-C860-44DD-A192-B6A214B983F9}" type="presOf" srcId="{32773FCD-DEEA-4356-A002-A79E67753AC6}" destId="{4D25B26A-64CA-4B10-8172-1F62F78A184D}" srcOrd="0" destOrd="0" presId="urn:microsoft.com/office/officeart/2005/8/layout/hList2"/>
    <dgm:cxn modelId="{E0E069F9-2205-4BD8-ADA9-7C18E00E37B7}" srcId="{B0C616E0-B5E6-41B2-84B5-108B37CE0219}" destId="{3A0BDD71-5BBC-4D10-84FA-263651DE1ED6}" srcOrd="7" destOrd="0" parTransId="{8D3711F3-F6B5-46B5-9108-256640AB4834}" sibTransId="{9A701884-3678-4DDF-A653-07C314808564}"/>
    <dgm:cxn modelId="{EC0F90FF-DA41-4F69-80EB-824699821B24}" srcId="{B0C616E0-B5E6-41B2-84B5-108B37CE0219}" destId="{1A8C3CDD-99F6-49F5-BD12-3DCF78B3C059}" srcOrd="1" destOrd="0" parTransId="{7DC861C2-E062-4EE2-8B32-200EC266AEFA}" sibTransId="{B7736D98-FD13-4B31-8013-F67310A3E83A}"/>
    <dgm:cxn modelId="{62F1E6A3-260C-455E-9FB0-512247DD8FD8}" type="presParOf" srcId="{4D25B26A-64CA-4B10-8172-1F62F78A184D}" destId="{113CBC62-B42C-41CB-A1B8-363CAC11A415}" srcOrd="0" destOrd="0" presId="urn:microsoft.com/office/officeart/2005/8/layout/hList2"/>
    <dgm:cxn modelId="{5077C9CC-6159-4DDB-BD7B-A324C0C61564}" type="presParOf" srcId="{113CBC62-B42C-41CB-A1B8-363CAC11A415}" destId="{B31F758C-662F-41B3-9A78-C2BFFDF63908}" srcOrd="0" destOrd="0" presId="urn:microsoft.com/office/officeart/2005/8/layout/hList2"/>
    <dgm:cxn modelId="{CB6079E3-9360-4634-936D-0B022F6B39A8}" type="presParOf" srcId="{113CBC62-B42C-41CB-A1B8-363CAC11A415}" destId="{9E5CF1A6-51EA-4982-B583-C1526EE2E2C4}" srcOrd="1" destOrd="0" presId="urn:microsoft.com/office/officeart/2005/8/layout/hList2"/>
    <dgm:cxn modelId="{1ADA09BD-7988-4FEF-84AD-0FBBD9D13959}" type="presParOf" srcId="{113CBC62-B42C-41CB-A1B8-363CAC11A415}" destId="{3BD9E84C-BC11-4BDF-AF0B-67A1CDB9CA54}"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522730-D4CD-4475-8538-E0E0EC9B68A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IN"/>
        </a:p>
      </dgm:t>
    </dgm:pt>
    <dgm:pt modelId="{1C875A15-9068-4CB2-B1EC-0B718BB88DB5}">
      <dgm:prSet phldrT="[Text]" custT="1"/>
      <dgm:spPr>
        <a:solidFill>
          <a:schemeClr val="accent4">
            <a:lumMod val="40000"/>
            <a:lumOff val="60000"/>
          </a:schemeClr>
        </a:solidFill>
      </dgm:spPr>
      <dgm:t>
        <a:bodyPr/>
        <a:lstStyle/>
        <a:p>
          <a:r>
            <a:rPr lang="en-IN" sz="1200" dirty="0">
              <a:solidFill>
                <a:schemeClr val="tx1"/>
              </a:solidFill>
            </a:rPr>
            <a:t>Owner</a:t>
          </a:r>
        </a:p>
      </dgm:t>
    </dgm:pt>
    <dgm:pt modelId="{F3D565D3-CB0B-429D-B127-BC603689CA49}" type="parTrans" cxnId="{55A12501-33A7-42FA-8868-45470894A7EB}">
      <dgm:prSet custT="1"/>
      <dgm:spPr/>
      <dgm:t>
        <a:bodyPr/>
        <a:lstStyle/>
        <a:p>
          <a:endParaRPr lang="en-IN" sz="1600">
            <a:solidFill>
              <a:schemeClr val="tx1"/>
            </a:solidFill>
          </a:endParaRPr>
        </a:p>
      </dgm:t>
    </dgm:pt>
    <dgm:pt modelId="{3F26C3FA-784A-4E60-AC46-F9D05EEFCB83}" type="sibTrans" cxnId="{55A12501-33A7-42FA-8868-45470894A7EB}">
      <dgm:prSet/>
      <dgm:spPr/>
      <dgm:t>
        <a:bodyPr/>
        <a:lstStyle/>
        <a:p>
          <a:endParaRPr lang="en-IN" sz="4800">
            <a:solidFill>
              <a:schemeClr val="tx1"/>
            </a:solidFill>
          </a:endParaRPr>
        </a:p>
      </dgm:t>
    </dgm:pt>
    <dgm:pt modelId="{A0C07BC2-4C7C-458E-9DEA-2DE8F5474F2A}">
      <dgm:prSet phldrT="[Text]" custT="1"/>
      <dgm:spPr>
        <a:solidFill>
          <a:schemeClr val="accent4">
            <a:lumMod val="40000"/>
            <a:lumOff val="60000"/>
          </a:schemeClr>
        </a:solidFill>
      </dgm:spPr>
      <dgm:t>
        <a:bodyPr/>
        <a:lstStyle/>
        <a:p>
          <a:r>
            <a:rPr lang="en-IN" sz="1200" dirty="0">
              <a:solidFill>
                <a:schemeClr val="tx1"/>
              </a:solidFill>
            </a:rPr>
            <a:t>Community Manager</a:t>
          </a:r>
        </a:p>
      </dgm:t>
    </dgm:pt>
    <dgm:pt modelId="{193345FC-C78C-4949-89FA-061F03D8E07A}" type="parTrans" cxnId="{E51B47C4-A904-46EE-8841-92C10FD1246B}">
      <dgm:prSet custT="1"/>
      <dgm:spPr/>
      <dgm:t>
        <a:bodyPr/>
        <a:lstStyle/>
        <a:p>
          <a:endParaRPr lang="en-IN" sz="1600">
            <a:solidFill>
              <a:schemeClr val="tx1"/>
            </a:solidFill>
          </a:endParaRPr>
        </a:p>
      </dgm:t>
    </dgm:pt>
    <dgm:pt modelId="{A4D36A46-9A80-474B-A8AF-BFE2CC2AE113}" type="sibTrans" cxnId="{E51B47C4-A904-46EE-8841-92C10FD1246B}">
      <dgm:prSet/>
      <dgm:spPr/>
      <dgm:t>
        <a:bodyPr/>
        <a:lstStyle/>
        <a:p>
          <a:endParaRPr lang="en-IN" sz="4800">
            <a:solidFill>
              <a:schemeClr val="tx1"/>
            </a:solidFill>
          </a:endParaRPr>
        </a:p>
      </dgm:t>
    </dgm:pt>
    <dgm:pt modelId="{2CC67D96-DF33-46AD-902B-95174A34B7C9}">
      <dgm:prSet phldrT="[Text]" custT="1"/>
      <dgm:spPr>
        <a:solidFill>
          <a:schemeClr val="accent4">
            <a:lumMod val="40000"/>
            <a:lumOff val="60000"/>
          </a:schemeClr>
        </a:solidFill>
      </dgm:spPr>
      <dgm:t>
        <a:bodyPr/>
        <a:lstStyle/>
        <a:p>
          <a:r>
            <a:rPr lang="en-IN" sz="1200" dirty="0">
              <a:solidFill>
                <a:schemeClr val="tx1"/>
              </a:solidFill>
            </a:rPr>
            <a:t>Facility Manager</a:t>
          </a:r>
        </a:p>
      </dgm:t>
    </dgm:pt>
    <dgm:pt modelId="{48BD2901-24E8-443A-AA98-6022DDCC775E}" type="parTrans" cxnId="{B1BF9180-3B7D-40E7-89B9-BA02D9CD4895}">
      <dgm:prSet custT="1"/>
      <dgm:spPr/>
      <dgm:t>
        <a:bodyPr/>
        <a:lstStyle/>
        <a:p>
          <a:endParaRPr lang="en-IN" sz="1600">
            <a:solidFill>
              <a:schemeClr val="tx1"/>
            </a:solidFill>
          </a:endParaRPr>
        </a:p>
      </dgm:t>
    </dgm:pt>
    <dgm:pt modelId="{69D5EB6C-E652-4FB2-A889-F01570DB0CA2}" type="sibTrans" cxnId="{B1BF9180-3B7D-40E7-89B9-BA02D9CD4895}">
      <dgm:prSet/>
      <dgm:spPr/>
      <dgm:t>
        <a:bodyPr/>
        <a:lstStyle/>
        <a:p>
          <a:endParaRPr lang="en-IN" sz="4800">
            <a:solidFill>
              <a:schemeClr val="tx1"/>
            </a:solidFill>
          </a:endParaRPr>
        </a:p>
      </dgm:t>
    </dgm:pt>
    <dgm:pt modelId="{4B968A9F-B900-41A6-97F3-595D90F44BFF}">
      <dgm:prSet phldrT="[Text]" custT="1"/>
      <dgm:spPr>
        <a:solidFill>
          <a:schemeClr val="accent4">
            <a:lumMod val="40000"/>
            <a:lumOff val="60000"/>
          </a:schemeClr>
        </a:solidFill>
      </dgm:spPr>
      <dgm:t>
        <a:bodyPr/>
        <a:lstStyle/>
        <a:p>
          <a:r>
            <a:rPr lang="en-IN" sz="1200" dirty="0">
              <a:solidFill>
                <a:schemeClr val="tx1"/>
              </a:solidFill>
            </a:rPr>
            <a:t>Planning Staff</a:t>
          </a:r>
        </a:p>
      </dgm:t>
    </dgm:pt>
    <dgm:pt modelId="{097BF6D8-B9D6-42C6-803D-81ED8C12CEA9}" type="parTrans" cxnId="{44FF7BF1-959E-44F9-A7EC-A2D87B1A8E78}">
      <dgm:prSet custT="1"/>
      <dgm:spPr/>
      <dgm:t>
        <a:bodyPr/>
        <a:lstStyle/>
        <a:p>
          <a:endParaRPr lang="en-IN" sz="1600">
            <a:solidFill>
              <a:schemeClr val="tx1"/>
            </a:solidFill>
          </a:endParaRPr>
        </a:p>
      </dgm:t>
    </dgm:pt>
    <dgm:pt modelId="{8703D5CD-1BD3-4387-902D-375F04B80354}" type="sibTrans" cxnId="{44FF7BF1-959E-44F9-A7EC-A2D87B1A8E78}">
      <dgm:prSet/>
      <dgm:spPr/>
      <dgm:t>
        <a:bodyPr/>
        <a:lstStyle/>
        <a:p>
          <a:endParaRPr lang="en-IN" sz="4800">
            <a:solidFill>
              <a:schemeClr val="tx1"/>
            </a:solidFill>
          </a:endParaRPr>
        </a:p>
      </dgm:t>
    </dgm:pt>
    <dgm:pt modelId="{396B829F-89E5-40A8-B99D-144F66D358F4}">
      <dgm:prSet phldrT="[Text]" custT="1"/>
      <dgm:spPr>
        <a:solidFill>
          <a:schemeClr val="accent4">
            <a:lumMod val="40000"/>
            <a:lumOff val="60000"/>
          </a:schemeClr>
        </a:solidFill>
      </dgm:spPr>
      <dgm:t>
        <a:bodyPr/>
        <a:lstStyle/>
        <a:p>
          <a:r>
            <a:rPr lang="en-IN" sz="1200" dirty="0">
              <a:solidFill>
                <a:schemeClr val="tx1"/>
              </a:solidFill>
            </a:rPr>
            <a:t>O&amp;M Staff</a:t>
          </a:r>
        </a:p>
      </dgm:t>
    </dgm:pt>
    <dgm:pt modelId="{BEDB6361-C3F8-45F0-BE3D-67E1DBD4BCE2}" type="parTrans" cxnId="{9D780AD4-6C38-4814-BE5E-23B1E24AABBF}">
      <dgm:prSet custT="1"/>
      <dgm:spPr/>
      <dgm:t>
        <a:bodyPr/>
        <a:lstStyle/>
        <a:p>
          <a:endParaRPr lang="en-IN" sz="1600">
            <a:solidFill>
              <a:schemeClr val="tx1"/>
            </a:solidFill>
          </a:endParaRPr>
        </a:p>
      </dgm:t>
    </dgm:pt>
    <dgm:pt modelId="{99133DBC-2FEF-4DA7-8284-1317BF0F07BA}" type="sibTrans" cxnId="{9D780AD4-6C38-4814-BE5E-23B1E24AABBF}">
      <dgm:prSet/>
      <dgm:spPr/>
      <dgm:t>
        <a:bodyPr/>
        <a:lstStyle/>
        <a:p>
          <a:endParaRPr lang="en-IN" sz="4800">
            <a:solidFill>
              <a:schemeClr val="tx1"/>
            </a:solidFill>
          </a:endParaRPr>
        </a:p>
      </dgm:t>
    </dgm:pt>
    <dgm:pt modelId="{F635DF80-AD2E-45C2-AC31-804615A324B7}">
      <dgm:prSet phldrT="[Text]" custT="1"/>
      <dgm:spPr>
        <a:solidFill>
          <a:schemeClr val="accent6">
            <a:lumMod val="40000"/>
            <a:lumOff val="60000"/>
          </a:schemeClr>
        </a:solidFill>
      </dgm:spPr>
      <dgm:t>
        <a:bodyPr/>
        <a:lstStyle/>
        <a:p>
          <a:r>
            <a:rPr lang="en-IN" sz="1200" dirty="0">
              <a:solidFill>
                <a:schemeClr val="tx1"/>
              </a:solidFill>
            </a:rPr>
            <a:t>Cost Estimator</a:t>
          </a:r>
        </a:p>
      </dgm:t>
    </dgm:pt>
    <dgm:pt modelId="{BC213808-82A2-483E-8C10-C4BC337141EC}" type="parTrans" cxnId="{E7D15A1A-B58C-4EA9-929A-6C8DB5B2FD45}">
      <dgm:prSet custT="1"/>
      <dgm:spPr/>
      <dgm:t>
        <a:bodyPr/>
        <a:lstStyle/>
        <a:p>
          <a:endParaRPr lang="en-IN" sz="1600">
            <a:solidFill>
              <a:schemeClr val="tx1"/>
            </a:solidFill>
          </a:endParaRPr>
        </a:p>
      </dgm:t>
    </dgm:pt>
    <dgm:pt modelId="{5A93DC26-AD14-4E29-BBD3-60DA9582A7F1}" type="sibTrans" cxnId="{E7D15A1A-B58C-4EA9-929A-6C8DB5B2FD45}">
      <dgm:prSet/>
      <dgm:spPr/>
      <dgm:t>
        <a:bodyPr/>
        <a:lstStyle/>
        <a:p>
          <a:endParaRPr lang="en-IN" sz="4800">
            <a:solidFill>
              <a:schemeClr val="tx1"/>
            </a:solidFill>
          </a:endParaRPr>
        </a:p>
      </dgm:t>
    </dgm:pt>
    <dgm:pt modelId="{002F5D5E-1134-4DAA-9BE0-5894AF9CEC69}">
      <dgm:prSet phldrT="[Text]" custT="1"/>
      <dgm:spPr>
        <a:solidFill>
          <a:schemeClr val="accent6">
            <a:lumMod val="40000"/>
            <a:lumOff val="60000"/>
          </a:schemeClr>
        </a:solidFill>
      </dgm:spPr>
      <dgm:t>
        <a:bodyPr/>
        <a:lstStyle/>
        <a:p>
          <a:r>
            <a:rPr lang="en-IN" sz="1200" dirty="0">
              <a:solidFill>
                <a:schemeClr val="tx1"/>
              </a:solidFill>
            </a:rPr>
            <a:t>MEP Contractor</a:t>
          </a:r>
        </a:p>
      </dgm:t>
    </dgm:pt>
    <dgm:pt modelId="{97202873-C429-41B9-862F-35EBA6F3EF15}" type="parTrans" cxnId="{CD54F4C7-80BD-4E9A-8C05-9058A6F5C49F}">
      <dgm:prSet custT="1"/>
      <dgm:spPr/>
      <dgm:t>
        <a:bodyPr/>
        <a:lstStyle/>
        <a:p>
          <a:endParaRPr lang="en-IN" sz="1600">
            <a:solidFill>
              <a:schemeClr val="tx1"/>
            </a:solidFill>
          </a:endParaRPr>
        </a:p>
      </dgm:t>
    </dgm:pt>
    <dgm:pt modelId="{DF43A48D-3767-49AE-89B6-7CF21BFE584B}" type="sibTrans" cxnId="{CD54F4C7-80BD-4E9A-8C05-9058A6F5C49F}">
      <dgm:prSet/>
      <dgm:spPr/>
      <dgm:t>
        <a:bodyPr/>
        <a:lstStyle/>
        <a:p>
          <a:endParaRPr lang="en-IN" sz="4800">
            <a:solidFill>
              <a:schemeClr val="tx1"/>
            </a:solidFill>
          </a:endParaRPr>
        </a:p>
      </dgm:t>
    </dgm:pt>
    <dgm:pt modelId="{3EFDFF04-F5E6-488F-AD64-1BC385DB904F}">
      <dgm:prSet phldrT="[Text]" custT="1"/>
      <dgm:spPr>
        <a:solidFill>
          <a:schemeClr val="accent6">
            <a:lumMod val="40000"/>
            <a:lumOff val="60000"/>
          </a:schemeClr>
        </a:solidFill>
      </dgm:spPr>
      <dgm:t>
        <a:bodyPr/>
        <a:lstStyle/>
        <a:p>
          <a:r>
            <a:rPr lang="en-IN" sz="1200" dirty="0">
              <a:solidFill>
                <a:schemeClr val="tx1"/>
              </a:solidFill>
            </a:rPr>
            <a:t>General Contractor</a:t>
          </a:r>
        </a:p>
      </dgm:t>
    </dgm:pt>
    <dgm:pt modelId="{8A34FFA9-ECE0-4535-9B63-DB86DC36A8C9}" type="parTrans" cxnId="{F711BC53-9F77-42D0-899E-C877E1164B06}">
      <dgm:prSet custT="1"/>
      <dgm:spPr/>
      <dgm:t>
        <a:bodyPr/>
        <a:lstStyle/>
        <a:p>
          <a:endParaRPr lang="en-IN" sz="1600">
            <a:solidFill>
              <a:schemeClr val="tx1"/>
            </a:solidFill>
          </a:endParaRPr>
        </a:p>
      </dgm:t>
    </dgm:pt>
    <dgm:pt modelId="{103004D7-1F74-456E-BEAC-EB7FFFF5BFE8}" type="sibTrans" cxnId="{F711BC53-9F77-42D0-899E-C877E1164B06}">
      <dgm:prSet/>
      <dgm:spPr/>
      <dgm:t>
        <a:bodyPr/>
        <a:lstStyle/>
        <a:p>
          <a:endParaRPr lang="en-IN" sz="4800">
            <a:solidFill>
              <a:schemeClr val="tx1"/>
            </a:solidFill>
          </a:endParaRPr>
        </a:p>
      </dgm:t>
    </dgm:pt>
    <dgm:pt modelId="{6FAD42FB-8095-4C87-8046-265300EB88DE}">
      <dgm:prSet phldrT="[Text]" custT="1"/>
      <dgm:spPr>
        <a:solidFill>
          <a:schemeClr val="accent6">
            <a:lumMod val="40000"/>
            <a:lumOff val="60000"/>
          </a:schemeClr>
        </a:solidFill>
      </dgm:spPr>
      <dgm:t>
        <a:bodyPr/>
        <a:lstStyle/>
        <a:p>
          <a:r>
            <a:rPr lang="en-IN" sz="1200" dirty="0">
              <a:solidFill>
                <a:schemeClr val="tx1"/>
              </a:solidFill>
            </a:rPr>
            <a:t>Construction Manager</a:t>
          </a:r>
        </a:p>
      </dgm:t>
    </dgm:pt>
    <dgm:pt modelId="{D683DC5A-8E41-49F6-9563-0B55FA58B536}" type="parTrans" cxnId="{AC324F24-C43F-43C3-8E07-29A1DA17015D}">
      <dgm:prSet custT="1"/>
      <dgm:spPr/>
      <dgm:t>
        <a:bodyPr/>
        <a:lstStyle/>
        <a:p>
          <a:endParaRPr lang="en-IN" sz="1600">
            <a:solidFill>
              <a:schemeClr val="tx1"/>
            </a:solidFill>
          </a:endParaRPr>
        </a:p>
      </dgm:t>
    </dgm:pt>
    <dgm:pt modelId="{08B0D15D-DCF6-419E-9D83-D3DBD2DB6BCD}" type="sibTrans" cxnId="{AC324F24-C43F-43C3-8E07-29A1DA17015D}">
      <dgm:prSet/>
      <dgm:spPr/>
      <dgm:t>
        <a:bodyPr/>
        <a:lstStyle/>
        <a:p>
          <a:endParaRPr lang="en-IN" sz="4800">
            <a:solidFill>
              <a:schemeClr val="tx1"/>
            </a:solidFill>
          </a:endParaRPr>
        </a:p>
      </dgm:t>
    </dgm:pt>
    <dgm:pt modelId="{3BC66CF9-FA55-4E79-B5D4-D6C98CCE3198}">
      <dgm:prSet phldrT="[Text]" custT="1"/>
      <dgm:spPr>
        <a:solidFill>
          <a:schemeClr val="accent6">
            <a:lumMod val="40000"/>
            <a:lumOff val="60000"/>
          </a:schemeClr>
        </a:solidFill>
      </dgm:spPr>
      <dgm:t>
        <a:bodyPr/>
        <a:lstStyle/>
        <a:p>
          <a:r>
            <a:rPr lang="en-IN" sz="1200" dirty="0">
              <a:solidFill>
                <a:schemeClr val="tx1"/>
              </a:solidFill>
            </a:rPr>
            <a:t>Product Manager</a:t>
          </a:r>
        </a:p>
      </dgm:t>
    </dgm:pt>
    <dgm:pt modelId="{F2499EEA-515A-47DF-8B3F-39B72F71BD92}" type="parTrans" cxnId="{E688B8FE-3E43-47C0-BE7A-129FFED05221}">
      <dgm:prSet custT="1"/>
      <dgm:spPr/>
      <dgm:t>
        <a:bodyPr/>
        <a:lstStyle/>
        <a:p>
          <a:endParaRPr lang="en-IN" sz="1600">
            <a:solidFill>
              <a:schemeClr val="tx1"/>
            </a:solidFill>
          </a:endParaRPr>
        </a:p>
      </dgm:t>
    </dgm:pt>
    <dgm:pt modelId="{F71521FB-F98E-48B5-AA70-5756D9FCCDBA}" type="sibTrans" cxnId="{E688B8FE-3E43-47C0-BE7A-129FFED05221}">
      <dgm:prSet/>
      <dgm:spPr/>
      <dgm:t>
        <a:bodyPr/>
        <a:lstStyle/>
        <a:p>
          <a:endParaRPr lang="en-IN" sz="4800">
            <a:solidFill>
              <a:schemeClr val="tx1"/>
            </a:solidFill>
          </a:endParaRPr>
        </a:p>
      </dgm:t>
    </dgm:pt>
    <dgm:pt modelId="{D4528804-D2FA-41F0-8546-AA08A952C86D}">
      <dgm:prSet phldrT="[Text]" custT="1"/>
      <dgm:spPr>
        <a:solidFill>
          <a:schemeClr val="accent1">
            <a:lumMod val="40000"/>
            <a:lumOff val="60000"/>
          </a:schemeClr>
        </a:solidFill>
      </dgm:spPr>
      <dgm:t>
        <a:bodyPr/>
        <a:lstStyle/>
        <a:p>
          <a:r>
            <a:rPr lang="en-IN" sz="1200" dirty="0">
              <a:solidFill>
                <a:schemeClr val="tx1"/>
              </a:solidFill>
            </a:rPr>
            <a:t>Daylighting/Energy Analyst</a:t>
          </a:r>
        </a:p>
      </dgm:t>
    </dgm:pt>
    <dgm:pt modelId="{02EF6EA3-234C-4DD3-A429-AD9DD38BCC7E}" type="parTrans" cxnId="{BD32676F-8060-4FBA-9ADE-B9CD015A835E}">
      <dgm:prSet custT="1"/>
      <dgm:spPr/>
      <dgm:t>
        <a:bodyPr/>
        <a:lstStyle/>
        <a:p>
          <a:endParaRPr lang="en-IN" sz="1600">
            <a:solidFill>
              <a:schemeClr val="tx1"/>
            </a:solidFill>
          </a:endParaRPr>
        </a:p>
      </dgm:t>
    </dgm:pt>
    <dgm:pt modelId="{9A7BA2D7-50C3-4099-B153-19221FFEE437}" type="sibTrans" cxnId="{BD32676F-8060-4FBA-9ADE-B9CD015A835E}">
      <dgm:prSet/>
      <dgm:spPr/>
      <dgm:t>
        <a:bodyPr/>
        <a:lstStyle/>
        <a:p>
          <a:endParaRPr lang="en-IN" sz="4800">
            <a:solidFill>
              <a:schemeClr val="tx1"/>
            </a:solidFill>
          </a:endParaRPr>
        </a:p>
      </dgm:t>
    </dgm:pt>
    <dgm:pt modelId="{A9519ABF-BCF6-460C-A16A-D9DAF5A96CBC}">
      <dgm:prSet phldrT="[Text]" custT="1"/>
      <dgm:spPr>
        <a:solidFill>
          <a:schemeClr val="accent1">
            <a:lumMod val="40000"/>
            <a:lumOff val="60000"/>
          </a:schemeClr>
        </a:solidFill>
      </dgm:spPr>
      <dgm:t>
        <a:bodyPr/>
        <a:lstStyle/>
        <a:p>
          <a:r>
            <a:rPr lang="en-IN" sz="1200" dirty="0">
              <a:solidFill>
                <a:schemeClr val="tx1"/>
              </a:solidFill>
            </a:rPr>
            <a:t>Commissioning Agent</a:t>
          </a:r>
        </a:p>
      </dgm:t>
    </dgm:pt>
    <dgm:pt modelId="{AF66670C-FBB8-4CC5-936D-9117124FB085}" type="parTrans" cxnId="{A7C643C5-91C6-4925-83B9-53C9AD76969D}">
      <dgm:prSet custT="1"/>
      <dgm:spPr/>
      <dgm:t>
        <a:bodyPr/>
        <a:lstStyle/>
        <a:p>
          <a:endParaRPr lang="en-IN" sz="1600">
            <a:solidFill>
              <a:schemeClr val="tx1"/>
            </a:solidFill>
          </a:endParaRPr>
        </a:p>
      </dgm:t>
    </dgm:pt>
    <dgm:pt modelId="{97B945B0-53A1-4F68-AB4C-0D89A73D49DB}" type="sibTrans" cxnId="{A7C643C5-91C6-4925-83B9-53C9AD76969D}">
      <dgm:prSet/>
      <dgm:spPr/>
      <dgm:t>
        <a:bodyPr/>
        <a:lstStyle/>
        <a:p>
          <a:endParaRPr lang="en-IN" sz="4800">
            <a:solidFill>
              <a:schemeClr val="tx1"/>
            </a:solidFill>
          </a:endParaRPr>
        </a:p>
      </dgm:t>
    </dgm:pt>
    <dgm:pt modelId="{5B95364F-AE06-4C45-82DD-EB4911AC7CDC}">
      <dgm:prSet phldrT="[Text]" custT="1"/>
      <dgm:spPr>
        <a:solidFill>
          <a:schemeClr val="accent1">
            <a:lumMod val="40000"/>
            <a:lumOff val="60000"/>
          </a:schemeClr>
        </a:solidFill>
      </dgm:spPr>
      <dgm:t>
        <a:bodyPr/>
        <a:lstStyle/>
        <a:p>
          <a:r>
            <a:rPr lang="en-IN" sz="1200" dirty="0">
              <a:solidFill>
                <a:schemeClr val="tx1"/>
              </a:solidFill>
            </a:rPr>
            <a:t>Landscape Architect</a:t>
          </a:r>
        </a:p>
      </dgm:t>
    </dgm:pt>
    <dgm:pt modelId="{8FBFB9CC-DA58-4F18-B94C-6F21BEBF304F}" type="parTrans" cxnId="{C449D833-1DC2-4732-A2F5-3D1B91D9E5AE}">
      <dgm:prSet custT="1"/>
      <dgm:spPr/>
      <dgm:t>
        <a:bodyPr/>
        <a:lstStyle/>
        <a:p>
          <a:endParaRPr lang="en-IN" sz="1600">
            <a:solidFill>
              <a:schemeClr val="tx1"/>
            </a:solidFill>
          </a:endParaRPr>
        </a:p>
      </dgm:t>
    </dgm:pt>
    <dgm:pt modelId="{CB9A06E3-91FC-4FAB-BD10-9B0A3297FF1D}" type="sibTrans" cxnId="{C449D833-1DC2-4732-A2F5-3D1B91D9E5AE}">
      <dgm:prSet/>
      <dgm:spPr/>
      <dgm:t>
        <a:bodyPr/>
        <a:lstStyle/>
        <a:p>
          <a:endParaRPr lang="en-IN" sz="4800">
            <a:solidFill>
              <a:schemeClr val="tx1"/>
            </a:solidFill>
          </a:endParaRPr>
        </a:p>
      </dgm:t>
    </dgm:pt>
    <dgm:pt modelId="{BBAA5B44-578E-4C63-977F-5A3689EAFF31}">
      <dgm:prSet phldrT="[Text]" custT="1"/>
      <dgm:spPr>
        <a:solidFill>
          <a:schemeClr val="accent1">
            <a:lumMod val="40000"/>
            <a:lumOff val="60000"/>
          </a:schemeClr>
        </a:solidFill>
      </dgm:spPr>
      <dgm:t>
        <a:bodyPr/>
        <a:lstStyle/>
        <a:p>
          <a:r>
            <a:rPr lang="en-IN" sz="1200" dirty="0">
              <a:solidFill>
                <a:schemeClr val="tx1"/>
              </a:solidFill>
            </a:rPr>
            <a:t>Civil Engineer</a:t>
          </a:r>
        </a:p>
      </dgm:t>
    </dgm:pt>
    <dgm:pt modelId="{CFB58EA6-E4D8-4719-8B3B-5F95EECA43D4}" type="parTrans" cxnId="{6A34F490-C343-4D4D-B181-54A718D54753}">
      <dgm:prSet custT="1"/>
      <dgm:spPr/>
      <dgm:t>
        <a:bodyPr/>
        <a:lstStyle/>
        <a:p>
          <a:endParaRPr lang="en-IN" sz="1600">
            <a:solidFill>
              <a:schemeClr val="tx1"/>
            </a:solidFill>
          </a:endParaRPr>
        </a:p>
      </dgm:t>
    </dgm:pt>
    <dgm:pt modelId="{5B0C5369-8F08-4123-8799-178F054FA527}" type="sibTrans" cxnId="{6A34F490-C343-4D4D-B181-54A718D54753}">
      <dgm:prSet/>
      <dgm:spPr/>
      <dgm:t>
        <a:bodyPr/>
        <a:lstStyle/>
        <a:p>
          <a:endParaRPr lang="en-IN" sz="4800">
            <a:solidFill>
              <a:schemeClr val="tx1"/>
            </a:solidFill>
          </a:endParaRPr>
        </a:p>
      </dgm:t>
    </dgm:pt>
    <dgm:pt modelId="{5C69DB47-A861-4796-A40B-19A788630348}">
      <dgm:prSet phldrT="[Text]" custT="1"/>
      <dgm:spPr>
        <a:solidFill>
          <a:schemeClr val="accent1">
            <a:lumMod val="40000"/>
            <a:lumOff val="60000"/>
          </a:schemeClr>
        </a:solidFill>
      </dgm:spPr>
      <dgm:t>
        <a:bodyPr/>
        <a:lstStyle/>
        <a:p>
          <a:r>
            <a:rPr lang="en-IN" sz="1200" dirty="0">
              <a:solidFill>
                <a:schemeClr val="tx1"/>
              </a:solidFill>
            </a:rPr>
            <a:t>Planner</a:t>
          </a:r>
        </a:p>
      </dgm:t>
    </dgm:pt>
    <dgm:pt modelId="{4E0CFB96-BAD6-47F2-ADC0-47E173D599A0}" type="parTrans" cxnId="{08055642-9716-4196-9F9A-02E99B70D4C5}">
      <dgm:prSet custT="1"/>
      <dgm:spPr/>
      <dgm:t>
        <a:bodyPr/>
        <a:lstStyle/>
        <a:p>
          <a:endParaRPr lang="en-IN" sz="1600">
            <a:solidFill>
              <a:schemeClr val="tx1"/>
            </a:solidFill>
          </a:endParaRPr>
        </a:p>
      </dgm:t>
    </dgm:pt>
    <dgm:pt modelId="{668AC5A6-2178-4E04-804A-B94CB5403EC5}" type="sibTrans" cxnId="{08055642-9716-4196-9F9A-02E99B70D4C5}">
      <dgm:prSet/>
      <dgm:spPr/>
      <dgm:t>
        <a:bodyPr/>
        <a:lstStyle/>
        <a:p>
          <a:endParaRPr lang="en-IN" sz="4800">
            <a:solidFill>
              <a:schemeClr val="tx1"/>
            </a:solidFill>
          </a:endParaRPr>
        </a:p>
      </dgm:t>
    </dgm:pt>
    <dgm:pt modelId="{964368DA-B793-41CF-A0D2-4520A02FF89B}">
      <dgm:prSet phldrT="[Text]" custT="1"/>
      <dgm:spPr>
        <a:solidFill>
          <a:schemeClr val="accent1">
            <a:lumMod val="40000"/>
            <a:lumOff val="60000"/>
          </a:schemeClr>
        </a:solidFill>
      </dgm:spPr>
      <dgm:t>
        <a:bodyPr/>
        <a:lstStyle/>
        <a:p>
          <a:r>
            <a:rPr lang="en-IN" sz="1200" dirty="0">
              <a:solidFill>
                <a:schemeClr val="tx1"/>
              </a:solidFill>
            </a:rPr>
            <a:t>Architect</a:t>
          </a:r>
        </a:p>
      </dgm:t>
    </dgm:pt>
    <dgm:pt modelId="{2FCE1528-B7F3-4F79-A11D-B12E96AA473B}" type="parTrans" cxnId="{7B145634-A583-47A8-8E3F-6ACD3F2A850C}">
      <dgm:prSet custT="1"/>
      <dgm:spPr/>
      <dgm:t>
        <a:bodyPr/>
        <a:lstStyle/>
        <a:p>
          <a:endParaRPr lang="en-IN" sz="1600">
            <a:solidFill>
              <a:schemeClr val="tx1"/>
            </a:solidFill>
          </a:endParaRPr>
        </a:p>
      </dgm:t>
    </dgm:pt>
    <dgm:pt modelId="{4551D884-1C0D-44B1-BBF4-F99EB44CF506}" type="sibTrans" cxnId="{7B145634-A583-47A8-8E3F-6ACD3F2A850C}">
      <dgm:prSet/>
      <dgm:spPr/>
      <dgm:t>
        <a:bodyPr/>
        <a:lstStyle/>
        <a:p>
          <a:endParaRPr lang="en-IN" sz="4800">
            <a:solidFill>
              <a:schemeClr val="tx1"/>
            </a:solidFill>
          </a:endParaRPr>
        </a:p>
      </dgm:t>
    </dgm:pt>
    <dgm:pt modelId="{4206DEB8-EA70-4E71-85BE-DA7FC72A8C4B}">
      <dgm:prSet phldrT="[Text]" custT="1"/>
      <dgm:spPr>
        <a:solidFill>
          <a:schemeClr val="accent1">
            <a:lumMod val="40000"/>
            <a:lumOff val="60000"/>
          </a:schemeClr>
        </a:solidFill>
      </dgm:spPr>
      <dgm:t>
        <a:bodyPr/>
        <a:lstStyle/>
        <a:p>
          <a:r>
            <a:rPr lang="en-IN" sz="1200" dirty="0">
              <a:solidFill>
                <a:schemeClr val="tx1"/>
              </a:solidFill>
            </a:rPr>
            <a:t>Structural </a:t>
          </a:r>
          <a:r>
            <a:rPr lang="en-IN" sz="1200" dirty="0" err="1">
              <a:solidFill>
                <a:schemeClr val="tx1"/>
              </a:solidFill>
            </a:rPr>
            <a:t>Engg</a:t>
          </a:r>
          <a:r>
            <a:rPr lang="en-IN" sz="1200" dirty="0">
              <a:solidFill>
                <a:schemeClr val="tx1"/>
              </a:solidFill>
            </a:rPr>
            <a:t>.</a:t>
          </a:r>
        </a:p>
      </dgm:t>
    </dgm:pt>
    <dgm:pt modelId="{E301DA76-C7A8-4802-96BC-F3965D595B3A}" type="parTrans" cxnId="{75E87108-0B1C-4DB2-8AF5-5DD93E533B82}">
      <dgm:prSet custT="1"/>
      <dgm:spPr/>
      <dgm:t>
        <a:bodyPr/>
        <a:lstStyle/>
        <a:p>
          <a:endParaRPr lang="en-IN" sz="1600">
            <a:solidFill>
              <a:schemeClr val="tx1"/>
            </a:solidFill>
          </a:endParaRPr>
        </a:p>
      </dgm:t>
    </dgm:pt>
    <dgm:pt modelId="{D7A235F5-7350-46A0-975B-6D2F59A13FAC}" type="sibTrans" cxnId="{75E87108-0B1C-4DB2-8AF5-5DD93E533B82}">
      <dgm:prSet/>
      <dgm:spPr/>
      <dgm:t>
        <a:bodyPr/>
        <a:lstStyle/>
        <a:p>
          <a:endParaRPr lang="en-IN" sz="4800">
            <a:solidFill>
              <a:schemeClr val="tx1"/>
            </a:solidFill>
          </a:endParaRPr>
        </a:p>
      </dgm:t>
    </dgm:pt>
    <dgm:pt modelId="{C6C9C070-CE9F-42C1-8FA0-86C02D734F0F}">
      <dgm:prSet phldrT="[Text]" custT="1"/>
      <dgm:spPr>
        <a:solidFill>
          <a:schemeClr val="accent1">
            <a:lumMod val="40000"/>
            <a:lumOff val="60000"/>
          </a:schemeClr>
        </a:solidFill>
      </dgm:spPr>
      <dgm:t>
        <a:bodyPr/>
        <a:lstStyle/>
        <a:p>
          <a:r>
            <a:rPr lang="en-IN" sz="1200" dirty="0">
              <a:solidFill>
                <a:schemeClr val="tx1"/>
              </a:solidFill>
            </a:rPr>
            <a:t>MEP Engineer</a:t>
          </a:r>
        </a:p>
      </dgm:t>
    </dgm:pt>
    <dgm:pt modelId="{7205C680-7DF0-4572-9534-CD7A9BFF1A54}" type="parTrans" cxnId="{2279C34F-4658-4691-8D4E-5F8A77DDED6F}">
      <dgm:prSet custT="1"/>
      <dgm:spPr/>
      <dgm:t>
        <a:bodyPr/>
        <a:lstStyle/>
        <a:p>
          <a:endParaRPr lang="en-IN" sz="1600">
            <a:solidFill>
              <a:schemeClr val="tx1"/>
            </a:solidFill>
          </a:endParaRPr>
        </a:p>
      </dgm:t>
    </dgm:pt>
    <dgm:pt modelId="{3812D7AA-AB83-4DFF-97A5-DC71DC3ABCD9}" type="sibTrans" cxnId="{2279C34F-4658-4691-8D4E-5F8A77DDED6F}">
      <dgm:prSet/>
      <dgm:spPr/>
      <dgm:t>
        <a:bodyPr/>
        <a:lstStyle/>
        <a:p>
          <a:endParaRPr lang="en-IN" sz="4800">
            <a:solidFill>
              <a:schemeClr val="tx1"/>
            </a:solidFill>
          </a:endParaRPr>
        </a:p>
      </dgm:t>
    </dgm:pt>
    <dgm:pt modelId="{907D8925-1871-4890-99D1-0BD4BF0AA081}">
      <dgm:prSet phldrT="[Text]" custT="1"/>
      <dgm:spPr>
        <a:solidFill>
          <a:schemeClr val="accent4">
            <a:lumMod val="40000"/>
            <a:lumOff val="60000"/>
          </a:schemeClr>
        </a:solidFill>
      </dgm:spPr>
      <dgm:t>
        <a:bodyPr/>
        <a:lstStyle/>
        <a:p>
          <a:r>
            <a:rPr lang="en-IN" sz="1200" dirty="0">
              <a:solidFill>
                <a:schemeClr val="tx1"/>
              </a:solidFill>
            </a:rPr>
            <a:t>Building Users</a:t>
          </a:r>
        </a:p>
      </dgm:t>
    </dgm:pt>
    <dgm:pt modelId="{D98377E9-57A2-42CB-9E72-9C4813F5C9D9}" type="parTrans" cxnId="{830D1AD2-D65D-40DA-964C-290EBEB46D9B}">
      <dgm:prSet custT="1"/>
      <dgm:spPr/>
      <dgm:t>
        <a:bodyPr/>
        <a:lstStyle/>
        <a:p>
          <a:endParaRPr lang="en-IN" sz="1600">
            <a:solidFill>
              <a:schemeClr val="tx1"/>
            </a:solidFill>
          </a:endParaRPr>
        </a:p>
      </dgm:t>
    </dgm:pt>
    <dgm:pt modelId="{0009E6AF-2FD9-4027-8321-D25C9F445D12}" type="sibTrans" cxnId="{830D1AD2-D65D-40DA-964C-290EBEB46D9B}">
      <dgm:prSet/>
      <dgm:spPr/>
      <dgm:t>
        <a:bodyPr/>
        <a:lstStyle/>
        <a:p>
          <a:endParaRPr lang="en-IN" sz="4800">
            <a:solidFill>
              <a:schemeClr val="tx1"/>
            </a:solidFill>
          </a:endParaRPr>
        </a:p>
      </dgm:t>
    </dgm:pt>
    <dgm:pt modelId="{442E9451-846E-4D5D-9D9B-FABFB0FD9748}">
      <dgm:prSet phldrT="[Text]" custT="1"/>
      <dgm:spPr>
        <a:noFill/>
      </dgm:spPr>
      <dgm:t>
        <a:bodyPr/>
        <a:lstStyle/>
        <a:p>
          <a:r>
            <a:rPr lang="en-IN" sz="4400" dirty="0">
              <a:solidFill>
                <a:schemeClr val="tx1"/>
              </a:solidFill>
            </a:rPr>
            <a:t>  </a:t>
          </a:r>
        </a:p>
      </dgm:t>
    </dgm:pt>
    <dgm:pt modelId="{5564F335-F476-4FB9-9BCC-62B62DB4C484}" type="sibTrans" cxnId="{867C5DAE-0C0C-4B92-A43A-9AE021F8B7B6}">
      <dgm:prSet/>
      <dgm:spPr/>
      <dgm:t>
        <a:bodyPr/>
        <a:lstStyle/>
        <a:p>
          <a:endParaRPr lang="en-IN" sz="4800">
            <a:solidFill>
              <a:schemeClr val="tx1"/>
            </a:solidFill>
          </a:endParaRPr>
        </a:p>
      </dgm:t>
    </dgm:pt>
    <dgm:pt modelId="{B5259E58-88C6-405C-9E6A-1EF4291CB3D1}" type="parTrans" cxnId="{867C5DAE-0C0C-4B92-A43A-9AE021F8B7B6}">
      <dgm:prSet/>
      <dgm:spPr/>
      <dgm:t>
        <a:bodyPr/>
        <a:lstStyle/>
        <a:p>
          <a:endParaRPr lang="en-IN" sz="4800">
            <a:solidFill>
              <a:schemeClr val="tx1"/>
            </a:solidFill>
          </a:endParaRPr>
        </a:p>
      </dgm:t>
    </dgm:pt>
    <dgm:pt modelId="{E369FDE8-AA00-4ED5-9CC5-9E21B0E1701B}" type="pres">
      <dgm:prSet presAssocID="{6F522730-D4CD-4475-8538-E0E0EC9B68AF}" presName="cycle" presStyleCnt="0">
        <dgm:presLayoutVars>
          <dgm:chMax val="1"/>
          <dgm:dir/>
          <dgm:animLvl val="ctr"/>
          <dgm:resizeHandles val="exact"/>
        </dgm:presLayoutVars>
      </dgm:prSet>
      <dgm:spPr/>
    </dgm:pt>
    <dgm:pt modelId="{920AB85E-4ED4-4544-A9D1-5D8BB693434E}" type="pres">
      <dgm:prSet presAssocID="{442E9451-846E-4D5D-9D9B-FABFB0FD9748}" presName="centerShape" presStyleLbl="node0" presStyleIdx="0" presStyleCnt="1" custScaleX="433103" custScaleY="433103"/>
      <dgm:spPr/>
    </dgm:pt>
    <dgm:pt modelId="{72F649E2-294D-4C38-8D74-F3A8AB30F81C}" type="pres">
      <dgm:prSet presAssocID="{D98377E9-57A2-42CB-9E72-9C4813F5C9D9}" presName="Name9" presStyleLbl="parChTrans1D2" presStyleIdx="0" presStyleCnt="19"/>
      <dgm:spPr/>
    </dgm:pt>
    <dgm:pt modelId="{6797C946-DB09-4EDB-B0FE-9B79F8AF48EF}" type="pres">
      <dgm:prSet presAssocID="{D98377E9-57A2-42CB-9E72-9C4813F5C9D9}" presName="connTx" presStyleLbl="parChTrans1D2" presStyleIdx="0" presStyleCnt="19"/>
      <dgm:spPr/>
    </dgm:pt>
    <dgm:pt modelId="{A8FF42C5-06F1-45FD-9758-B19C058C7042}" type="pres">
      <dgm:prSet presAssocID="{907D8925-1871-4890-99D1-0BD4BF0AA081}" presName="node" presStyleLbl="node1" presStyleIdx="0" presStyleCnt="19" custScaleX="167833">
        <dgm:presLayoutVars>
          <dgm:bulletEnabled val="1"/>
        </dgm:presLayoutVars>
      </dgm:prSet>
      <dgm:spPr/>
    </dgm:pt>
    <dgm:pt modelId="{7D1A7ED8-4429-454C-8A67-0AF4ED2F984F}" type="pres">
      <dgm:prSet presAssocID="{F3D565D3-CB0B-429D-B127-BC603689CA49}" presName="Name9" presStyleLbl="parChTrans1D2" presStyleIdx="1" presStyleCnt="19"/>
      <dgm:spPr/>
    </dgm:pt>
    <dgm:pt modelId="{4EEBCDAB-ABB0-4DA9-AF4C-4FEADCADA872}" type="pres">
      <dgm:prSet presAssocID="{F3D565D3-CB0B-429D-B127-BC603689CA49}" presName="connTx" presStyleLbl="parChTrans1D2" presStyleIdx="1" presStyleCnt="19"/>
      <dgm:spPr/>
    </dgm:pt>
    <dgm:pt modelId="{7CBA2B69-294F-431D-A27C-EC735B5C75C6}" type="pres">
      <dgm:prSet presAssocID="{1C875A15-9068-4CB2-B1EC-0B718BB88DB5}" presName="node" presStyleLbl="node1" presStyleIdx="1" presStyleCnt="19" custScaleX="167833">
        <dgm:presLayoutVars>
          <dgm:bulletEnabled val="1"/>
        </dgm:presLayoutVars>
      </dgm:prSet>
      <dgm:spPr/>
    </dgm:pt>
    <dgm:pt modelId="{3A834293-49A1-41CD-9F16-918044BD7295}" type="pres">
      <dgm:prSet presAssocID="{193345FC-C78C-4949-89FA-061F03D8E07A}" presName="Name9" presStyleLbl="parChTrans1D2" presStyleIdx="2" presStyleCnt="19"/>
      <dgm:spPr/>
    </dgm:pt>
    <dgm:pt modelId="{0CA6FB4A-4CEC-4630-8F7C-DC834034CF2E}" type="pres">
      <dgm:prSet presAssocID="{193345FC-C78C-4949-89FA-061F03D8E07A}" presName="connTx" presStyleLbl="parChTrans1D2" presStyleIdx="2" presStyleCnt="19"/>
      <dgm:spPr/>
    </dgm:pt>
    <dgm:pt modelId="{5467AAC3-288F-4F40-A4FF-4440B43A1F42}" type="pres">
      <dgm:prSet presAssocID="{A0C07BC2-4C7C-458E-9DEA-2DE8F5474F2A}" presName="node" presStyleLbl="node1" presStyleIdx="2" presStyleCnt="19" custScaleX="167833">
        <dgm:presLayoutVars>
          <dgm:bulletEnabled val="1"/>
        </dgm:presLayoutVars>
      </dgm:prSet>
      <dgm:spPr/>
    </dgm:pt>
    <dgm:pt modelId="{F6401223-9F42-4A43-830C-69FDFD0DA195}" type="pres">
      <dgm:prSet presAssocID="{48BD2901-24E8-443A-AA98-6022DDCC775E}" presName="Name9" presStyleLbl="parChTrans1D2" presStyleIdx="3" presStyleCnt="19"/>
      <dgm:spPr/>
    </dgm:pt>
    <dgm:pt modelId="{F2F309B5-EB05-481C-8641-713DDB2F9DD5}" type="pres">
      <dgm:prSet presAssocID="{48BD2901-24E8-443A-AA98-6022DDCC775E}" presName="connTx" presStyleLbl="parChTrans1D2" presStyleIdx="3" presStyleCnt="19"/>
      <dgm:spPr/>
    </dgm:pt>
    <dgm:pt modelId="{372D98D2-C7F3-459E-A3F6-90433B8AF6A3}" type="pres">
      <dgm:prSet presAssocID="{2CC67D96-DF33-46AD-902B-95174A34B7C9}" presName="node" presStyleLbl="node1" presStyleIdx="3" presStyleCnt="19" custScaleX="167833">
        <dgm:presLayoutVars>
          <dgm:bulletEnabled val="1"/>
        </dgm:presLayoutVars>
      </dgm:prSet>
      <dgm:spPr/>
    </dgm:pt>
    <dgm:pt modelId="{645C676A-A353-44DF-AD3D-7E6FF3D5B85A}" type="pres">
      <dgm:prSet presAssocID="{097BF6D8-B9D6-42C6-803D-81ED8C12CEA9}" presName="Name9" presStyleLbl="parChTrans1D2" presStyleIdx="4" presStyleCnt="19"/>
      <dgm:spPr/>
    </dgm:pt>
    <dgm:pt modelId="{56457B42-2078-4955-A418-1B03CB251696}" type="pres">
      <dgm:prSet presAssocID="{097BF6D8-B9D6-42C6-803D-81ED8C12CEA9}" presName="connTx" presStyleLbl="parChTrans1D2" presStyleIdx="4" presStyleCnt="19"/>
      <dgm:spPr/>
    </dgm:pt>
    <dgm:pt modelId="{504DEB4F-3388-43EC-B76A-1FCBAF150F09}" type="pres">
      <dgm:prSet presAssocID="{4B968A9F-B900-41A6-97F3-595D90F44BFF}" presName="node" presStyleLbl="node1" presStyleIdx="4" presStyleCnt="19" custScaleX="167833">
        <dgm:presLayoutVars>
          <dgm:bulletEnabled val="1"/>
        </dgm:presLayoutVars>
      </dgm:prSet>
      <dgm:spPr/>
    </dgm:pt>
    <dgm:pt modelId="{80858259-D6B4-4B84-9A0C-1EF88D812D34}" type="pres">
      <dgm:prSet presAssocID="{BEDB6361-C3F8-45F0-BE3D-67E1DBD4BCE2}" presName="Name9" presStyleLbl="parChTrans1D2" presStyleIdx="5" presStyleCnt="19"/>
      <dgm:spPr/>
    </dgm:pt>
    <dgm:pt modelId="{A9929BCD-D54F-4E87-8012-16A7FD3421D3}" type="pres">
      <dgm:prSet presAssocID="{BEDB6361-C3F8-45F0-BE3D-67E1DBD4BCE2}" presName="connTx" presStyleLbl="parChTrans1D2" presStyleIdx="5" presStyleCnt="19"/>
      <dgm:spPr/>
    </dgm:pt>
    <dgm:pt modelId="{BA0BC4F3-B735-4FE3-8BB9-20B32AE037D0}" type="pres">
      <dgm:prSet presAssocID="{396B829F-89E5-40A8-B99D-144F66D358F4}" presName="node" presStyleLbl="node1" presStyleIdx="5" presStyleCnt="19" custScaleX="167833">
        <dgm:presLayoutVars>
          <dgm:bulletEnabled val="1"/>
        </dgm:presLayoutVars>
      </dgm:prSet>
      <dgm:spPr/>
    </dgm:pt>
    <dgm:pt modelId="{B626A365-FFB5-46F9-A3D6-33B1DF50B489}" type="pres">
      <dgm:prSet presAssocID="{BC213808-82A2-483E-8C10-C4BC337141EC}" presName="Name9" presStyleLbl="parChTrans1D2" presStyleIdx="6" presStyleCnt="19"/>
      <dgm:spPr/>
    </dgm:pt>
    <dgm:pt modelId="{C816B638-4E99-4572-B5C0-6A7C4027FDA7}" type="pres">
      <dgm:prSet presAssocID="{BC213808-82A2-483E-8C10-C4BC337141EC}" presName="connTx" presStyleLbl="parChTrans1D2" presStyleIdx="6" presStyleCnt="19"/>
      <dgm:spPr/>
    </dgm:pt>
    <dgm:pt modelId="{A701407C-2495-462B-9E36-F75212A1F8F1}" type="pres">
      <dgm:prSet presAssocID="{F635DF80-AD2E-45C2-AC31-804615A324B7}" presName="node" presStyleLbl="node1" presStyleIdx="6" presStyleCnt="19" custScaleX="167833">
        <dgm:presLayoutVars>
          <dgm:bulletEnabled val="1"/>
        </dgm:presLayoutVars>
      </dgm:prSet>
      <dgm:spPr/>
    </dgm:pt>
    <dgm:pt modelId="{F80B1B56-E946-411E-A634-7B7BC2936874}" type="pres">
      <dgm:prSet presAssocID="{97202873-C429-41B9-862F-35EBA6F3EF15}" presName="Name9" presStyleLbl="parChTrans1D2" presStyleIdx="7" presStyleCnt="19"/>
      <dgm:spPr/>
    </dgm:pt>
    <dgm:pt modelId="{EAA97B2B-73BF-45F7-B4A9-121DDEA19857}" type="pres">
      <dgm:prSet presAssocID="{97202873-C429-41B9-862F-35EBA6F3EF15}" presName="connTx" presStyleLbl="parChTrans1D2" presStyleIdx="7" presStyleCnt="19"/>
      <dgm:spPr/>
    </dgm:pt>
    <dgm:pt modelId="{550F94B9-2DCF-4D5D-9584-9A66764C7406}" type="pres">
      <dgm:prSet presAssocID="{002F5D5E-1134-4DAA-9BE0-5894AF9CEC69}" presName="node" presStyleLbl="node1" presStyleIdx="7" presStyleCnt="19" custScaleX="167833">
        <dgm:presLayoutVars>
          <dgm:bulletEnabled val="1"/>
        </dgm:presLayoutVars>
      </dgm:prSet>
      <dgm:spPr/>
    </dgm:pt>
    <dgm:pt modelId="{5D8F74E5-A504-45C9-A93A-E8297DDBEF96}" type="pres">
      <dgm:prSet presAssocID="{8A34FFA9-ECE0-4535-9B63-DB86DC36A8C9}" presName="Name9" presStyleLbl="parChTrans1D2" presStyleIdx="8" presStyleCnt="19"/>
      <dgm:spPr/>
    </dgm:pt>
    <dgm:pt modelId="{6680DB33-B859-4F47-9F43-D0B2C999B38E}" type="pres">
      <dgm:prSet presAssocID="{8A34FFA9-ECE0-4535-9B63-DB86DC36A8C9}" presName="connTx" presStyleLbl="parChTrans1D2" presStyleIdx="8" presStyleCnt="19"/>
      <dgm:spPr/>
    </dgm:pt>
    <dgm:pt modelId="{380D9EB2-2B41-44C3-A7BC-FC1227458973}" type="pres">
      <dgm:prSet presAssocID="{3EFDFF04-F5E6-488F-AD64-1BC385DB904F}" presName="node" presStyleLbl="node1" presStyleIdx="8" presStyleCnt="19" custScaleX="167833">
        <dgm:presLayoutVars>
          <dgm:bulletEnabled val="1"/>
        </dgm:presLayoutVars>
      </dgm:prSet>
      <dgm:spPr/>
    </dgm:pt>
    <dgm:pt modelId="{CD0F84FF-1D76-4126-AD51-EE36E2C436D0}" type="pres">
      <dgm:prSet presAssocID="{D683DC5A-8E41-49F6-9563-0B55FA58B536}" presName="Name9" presStyleLbl="parChTrans1D2" presStyleIdx="9" presStyleCnt="19"/>
      <dgm:spPr/>
    </dgm:pt>
    <dgm:pt modelId="{8A7C8688-66C8-4ECA-9AB4-B1912EB1DED0}" type="pres">
      <dgm:prSet presAssocID="{D683DC5A-8E41-49F6-9563-0B55FA58B536}" presName="connTx" presStyleLbl="parChTrans1D2" presStyleIdx="9" presStyleCnt="19"/>
      <dgm:spPr/>
    </dgm:pt>
    <dgm:pt modelId="{6612F0E2-1F43-49B9-AAFE-883B02433F58}" type="pres">
      <dgm:prSet presAssocID="{6FAD42FB-8095-4C87-8046-265300EB88DE}" presName="node" presStyleLbl="node1" presStyleIdx="9" presStyleCnt="19" custScaleX="167833">
        <dgm:presLayoutVars>
          <dgm:bulletEnabled val="1"/>
        </dgm:presLayoutVars>
      </dgm:prSet>
      <dgm:spPr/>
    </dgm:pt>
    <dgm:pt modelId="{F64EE80B-C5DE-4D35-93DD-BAD06ADFFFC5}" type="pres">
      <dgm:prSet presAssocID="{F2499EEA-515A-47DF-8B3F-39B72F71BD92}" presName="Name9" presStyleLbl="parChTrans1D2" presStyleIdx="10" presStyleCnt="19"/>
      <dgm:spPr/>
    </dgm:pt>
    <dgm:pt modelId="{C4F62A17-09FF-4F30-B1EA-816F1E8CA0B4}" type="pres">
      <dgm:prSet presAssocID="{F2499EEA-515A-47DF-8B3F-39B72F71BD92}" presName="connTx" presStyleLbl="parChTrans1D2" presStyleIdx="10" presStyleCnt="19"/>
      <dgm:spPr/>
    </dgm:pt>
    <dgm:pt modelId="{5E9E9B63-F067-4BB4-BF68-6B2EB83F4B68}" type="pres">
      <dgm:prSet presAssocID="{3BC66CF9-FA55-4E79-B5D4-D6C98CCE3198}" presName="node" presStyleLbl="node1" presStyleIdx="10" presStyleCnt="19" custScaleX="167833">
        <dgm:presLayoutVars>
          <dgm:bulletEnabled val="1"/>
        </dgm:presLayoutVars>
      </dgm:prSet>
      <dgm:spPr/>
    </dgm:pt>
    <dgm:pt modelId="{6EFF8D7F-306B-4CCF-A32B-3FB54E605946}" type="pres">
      <dgm:prSet presAssocID="{02EF6EA3-234C-4DD3-A429-AD9DD38BCC7E}" presName="Name9" presStyleLbl="parChTrans1D2" presStyleIdx="11" presStyleCnt="19"/>
      <dgm:spPr/>
    </dgm:pt>
    <dgm:pt modelId="{5FC641B3-CDF9-4407-B39F-9FC27022FF8E}" type="pres">
      <dgm:prSet presAssocID="{02EF6EA3-234C-4DD3-A429-AD9DD38BCC7E}" presName="connTx" presStyleLbl="parChTrans1D2" presStyleIdx="11" presStyleCnt="19"/>
      <dgm:spPr/>
    </dgm:pt>
    <dgm:pt modelId="{0F2DD4FD-A4E0-498F-89E8-C1A452A2FD0A}" type="pres">
      <dgm:prSet presAssocID="{D4528804-D2FA-41F0-8546-AA08A952C86D}" presName="node" presStyleLbl="node1" presStyleIdx="11" presStyleCnt="19" custScaleX="167833">
        <dgm:presLayoutVars>
          <dgm:bulletEnabled val="1"/>
        </dgm:presLayoutVars>
      </dgm:prSet>
      <dgm:spPr/>
    </dgm:pt>
    <dgm:pt modelId="{8BA9A7DC-4E9F-47A0-81DC-F98E53364CE9}" type="pres">
      <dgm:prSet presAssocID="{AF66670C-FBB8-4CC5-936D-9117124FB085}" presName="Name9" presStyleLbl="parChTrans1D2" presStyleIdx="12" presStyleCnt="19"/>
      <dgm:spPr/>
    </dgm:pt>
    <dgm:pt modelId="{C727CCC2-9836-46FD-9771-95B8080EEA9C}" type="pres">
      <dgm:prSet presAssocID="{AF66670C-FBB8-4CC5-936D-9117124FB085}" presName="connTx" presStyleLbl="parChTrans1D2" presStyleIdx="12" presStyleCnt="19"/>
      <dgm:spPr/>
    </dgm:pt>
    <dgm:pt modelId="{404B1099-D6EF-4EDA-B871-E8846C953F73}" type="pres">
      <dgm:prSet presAssocID="{A9519ABF-BCF6-460C-A16A-D9DAF5A96CBC}" presName="node" presStyleLbl="node1" presStyleIdx="12" presStyleCnt="19" custScaleX="167833">
        <dgm:presLayoutVars>
          <dgm:bulletEnabled val="1"/>
        </dgm:presLayoutVars>
      </dgm:prSet>
      <dgm:spPr/>
    </dgm:pt>
    <dgm:pt modelId="{E70324E5-1EFA-4FE5-B965-C446E57DF956}" type="pres">
      <dgm:prSet presAssocID="{8FBFB9CC-DA58-4F18-B94C-6F21BEBF304F}" presName="Name9" presStyleLbl="parChTrans1D2" presStyleIdx="13" presStyleCnt="19"/>
      <dgm:spPr/>
    </dgm:pt>
    <dgm:pt modelId="{7A246D78-56D3-48B1-B679-A48993A3E16E}" type="pres">
      <dgm:prSet presAssocID="{8FBFB9CC-DA58-4F18-B94C-6F21BEBF304F}" presName="connTx" presStyleLbl="parChTrans1D2" presStyleIdx="13" presStyleCnt="19"/>
      <dgm:spPr/>
    </dgm:pt>
    <dgm:pt modelId="{5A07D6DC-F91F-482F-B3A4-071B2C0CED09}" type="pres">
      <dgm:prSet presAssocID="{5B95364F-AE06-4C45-82DD-EB4911AC7CDC}" presName="node" presStyleLbl="node1" presStyleIdx="13" presStyleCnt="19" custScaleX="167833">
        <dgm:presLayoutVars>
          <dgm:bulletEnabled val="1"/>
        </dgm:presLayoutVars>
      </dgm:prSet>
      <dgm:spPr/>
    </dgm:pt>
    <dgm:pt modelId="{B1ADD275-E51B-4806-9DC5-14FCA3A945DF}" type="pres">
      <dgm:prSet presAssocID="{CFB58EA6-E4D8-4719-8B3B-5F95EECA43D4}" presName="Name9" presStyleLbl="parChTrans1D2" presStyleIdx="14" presStyleCnt="19"/>
      <dgm:spPr/>
    </dgm:pt>
    <dgm:pt modelId="{50406626-D8A0-4971-A04E-E921893F780F}" type="pres">
      <dgm:prSet presAssocID="{CFB58EA6-E4D8-4719-8B3B-5F95EECA43D4}" presName="connTx" presStyleLbl="parChTrans1D2" presStyleIdx="14" presStyleCnt="19"/>
      <dgm:spPr/>
    </dgm:pt>
    <dgm:pt modelId="{2F9B8588-5DF7-4FAB-A9C1-4F1647C8C07B}" type="pres">
      <dgm:prSet presAssocID="{BBAA5B44-578E-4C63-977F-5A3689EAFF31}" presName="node" presStyleLbl="node1" presStyleIdx="14" presStyleCnt="19" custScaleX="167833">
        <dgm:presLayoutVars>
          <dgm:bulletEnabled val="1"/>
        </dgm:presLayoutVars>
      </dgm:prSet>
      <dgm:spPr/>
    </dgm:pt>
    <dgm:pt modelId="{EAF68DE0-0FDE-4A7C-AD43-763112037729}" type="pres">
      <dgm:prSet presAssocID="{4E0CFB96-BAD6-47F2-ADC0-47E173D599A0}" presName="Name9" presStyleLbl="parChTrans1D2" presStyleIdx="15" presStyleCnt="19"/>
      <dgm:spPr/>
    </dgm:pt>
    <dgm:pt modelId="{00DF190F-DB04-4968-8CB1-74EF22F3EC51}" type="pres">
      <dgm:prSet presAssocID="{4E0CFB96-BAD6-47F2-ADC0-47E173D599A0}" presName="connTx" presStyleLbl="parChTrans1D2" presStyleIdx="15" presStyleCnt="19"/>
      <dgm:spPr/>
    </dgm:pt>
    <dgm:pt modelId="{88E423DF-0D20-4B6C-9642-0658BF23A331}" type="pres">
      <dgm:prSet presAssocID="{5C69DB47-A861-4796-A40B-19A788630348}" presName="node" presStyleLbl="node1" presStyleIdx="15" presStyleCnt="19" custScaleX="167833">
        <dgm:presLayoutVars>
          <dgm:bulletEnabled val="1"/>
        </dgm:presLayoutVars>
      </dgm:prSet>
      <dgm:spPr/>
    </dgm:pt>
    <dgm:pt modelId="{1073A653-648D-4AE4-88F5-3515471063DC}" type="pres">
      <dgm:prSet presAssocID="{2FCE1528-B7F3-4F79-A11D-B12E96AA473B}" presName="Name9" presStyleLbl="parChTrans1D2" presStyleIdx="16" presStyleCnt="19"/>
      <dgm:spPr/>
    </dgm:pt>
    <dgm:pt modelId="{5CCBBB24-4F02-40D9-9CF7-67CEE7AC52DA}" type="pres">
      <dgm:prSet presAssocID="{2FCE1528-B7F3-4F79-A11D-B12E96AA473B}" presName="connTx" presStyleLbl="parChTrans1D2" presStyleIdx="16" presStyleCnt="19"/>
      <dgm:spPr/>
    </dgm:pt>
    <dgm:pt modelId="{C8F6F2B4-A86C-43B8-857C-B7273213CD36}" type="pres">
      <dgm:prSet presAssocID="{964368DA-B793-41CF-A0D2-4520A02FF89B}" presName="node" presStyleLbl="node1" presStyleIdx="16" presStyleCnt="19" custScaleX="167833">
        <dgm:presLayoutVars>
          <dgm:bulletEnabled val="1"/>
        </dgm:presLayoutVars>
      </dgm:prSet>
      <dgm:spPr/>
    </dgm:pt>
    <dgm:pt modelId="{C518FB51-6E96-46CF-9185-A6619C202F61}" type="pres">
      <dgm:prSet presAssocID="{E301DA76-C7A8-4802-96BC-F3965D595B3A}" presName="Name9" presStyleLbl="parChTrans1D2" presStyleIdx="17" presStyleCnt="19"/>
      <dgm:spPr/>
    </dgm:pt>
    <dgm:pt modelId="{66C02B10-7633-4C11-A46A-E8F30CC392BB}" type="pres">
      <dgm:prSet presAssocID="{E301DA76-C7A8-4802-96BC-F3965D595B3A}" presName="connTx" presStyleLbl="parChTrans1D2" presStyleIdx="17" presStyleCnt="19"/>
      <dgm:spPr/>
    </dgm:pt>
    <dgm:pt modelId="{E72A6B7B-86DD-4584-BC7D-549EF8DC70EA}" type="pres">
      <dgm:prSet presAssocID="{4206DEB8-EA70-4E71-85BE-DA7FC72A8C4B}" presName="node" presStyleLbl="node1" presStyleIdx="17" presStyleCnt="19" custScaleX="167833">
        <dgm:presLayoutVars>
          <dgm:bulletEnabled val="1"/>
        </dgm:presLayoutVars>
      </dgm:prSet>
      <dgm:spPr/>
    </dgm:pt>
    <dgm:pt modelId="{B02C82F6-3711-439F-A15C-8D2EEF6F23B3}" type="pres">
      <dgm:prSet presAssocID="{7205C680-7DF0-4572-9534-CD7A9BFF1A54}" presName="Name9" presStyleLbl="parChTrans1D2" presStyleIdx="18" presStyleCnt="19"/>
      <dgm:spPr/>
    </dgm:pt>
    <dgm:pt modelId="{9D70787B-8ED5-4A3E-BA03-B66692A851FD}" type="pres">
      <dgm:prSet presAssocID="{7205C680-7DF0-4572-9534-CD7A9BFF1A54}" presName="connTx" presStyleLbl="parChTrans1D2" presStyleIdx="18" presStyleCnt="19"/>
      <dgm:spPr/>
    </dgm:pt>
    <dgm:pt modelId="{F708991F-A290-421D-9C69-8C20668D24CF}" type="pres">
      <dgm:prSet presAssocID="{C6C9C070-CE9F-42C1-8FA0-86C02D734F0F}" presName="node" presStyleLbl="node1" presStyleIdx="18" presStyleCnt="19" custScaleX="167833">
        <dgm:presLayoutVars>
          <dgm:bulletEnabled val="1"/>
        </dgm:presLayoutVars>
      </dgm:prSet>
      <dgm:spPr/>
    </dgm:pt>
  </dgm:ptLst>
  <dgm:cxnLst>
    <dgm:cxn modelId="{508F2101-2E70-4BA8-B49A-CF2D4251D3F7}" type="presOf" srcId="{8FBFB9CC-DA58-4F18-B94C-6F21BEBF304F}" destId="{7A246D78-56D3-48B1-B679-A48993A3E16E}" srcOrd="1" destOrd="0" presId="urn:microsoft.com/office/officeart/2005/8/layout/radial1"/>
    <dgm:cxn modelId="{55A12501-33A7-42FA-8868-45470894A7EB}" srcId="{442E9451-846E-4D5D-9D9B-FABFB0FD9748}" destId="{1C875A15-9068-4CB2-B1EC-0B718BB88DB5}" srcOrd="1" destOrd="0" parTransId="{F3D565D3-CB0B-429D-B127-BC603689CA49}" sibTransId="{3F26C3FA-784A-4E60-AC46-F9D05EEFCB83}"/>
    <dgm:cxn modelId="{75E87108-0B1C-4DB2-8AF5-5DD93E533B82}" srcId="{442E9451-846E-4D5D-9D9B-FABFB0FD9748}" destId="{4206DEB8-EA70-4E71-85BE-DA7FC72A8C4B}" srcOrd="17" destOrd="0" parTransId="{E301DA76-C7A8-4802-96BC-F3965D595B3A}" sibTransId="{D7A235F5-7350-46A0-975B-6D2F59A13FAC}"/>
    <dgm:cxn modelId="{F2BB6316-7000-413C-9B26-E989A6FDB607}" type="presOf" srcId="{6FAD42FB-8095-4C87-8046-265300EB88DE}" destId="{6612F0E2-1F43-49B9-AAFE-883B02433F58}" srcOrd="0" destOrd="0" presId="urn:microsoft.com/office/officeart/2005/8/layout/radial1"/>
    <dgm:cxn modelId="{C67D7019-DB9C-492F-9F9B-B0C52700428D}" type="presOf" srcId="{D683DC5A-8E41-49F6-9563-0B55FA58B536}" destId="{CD0F84FF-1D76-4126-AD51-EE36E2C436D0}" srcOrd="0" destOrd="0" presId="urn:microsoft.com/office/officeart/2005/8/layout/radial1"/>
    <dgm:cxn modelId="{E7D15A1A-B58C-4EA9-929A-6C8DB5B2FD45}" srcId="{442E9451-846E-4D5D-9D9B-FABFB0FD9748}" destId="{F635DF80-AD2E-45C2-AC31-804615A324B7}" srcOrd="6" destOrd="0" parTransId="{BC213808-82A2-483E-8C10-C4BC337141EC}" sibTransId="{5A93DC26-AD14-4E29-BBD3-60DA9582A7F1}"/>
    <dgm:cxn modelId="{7AAF2A20-EEEE-4186-876D-320E42CDBAAE}" type="presOf" srcId="{97202873-C429-41B9-862F-35EBA6F3EF15}" destId="{F80B1B56-E946-411E-A634-7B7BC2936874}" srcOrd="0" destOrd="0" presId="urn:microsoft.com/office/officeart/2005/8/layout/radial1"/>
    <dgm:cxn modelId="{86AE9620-7627-4DB6-A4AE-49F172E69A2A}" type="presOf" srcId="{002F5D5E-1134-4DAA-9BE0-5894AF9CEC69}" destId="{550F94B9-2DCF-4D5D-9584-9A66764C7406}" srcOrd="0" destOrd="0" presId="urn:microsoft.com/office/officeart/2005/8/layout/radial1"/>
    <dgm:cxn modelId="{007C2B24-B1AD-4B1F-9036-F1C47FF5D659}" type="presOf" srcId="{48BD2901-24E8-443A-AA98-6022DDCC775E}" destId="{F2F309B5-EB05-481C-8641-713DDB2F9DD5}" srcOrd="1" destOrd="0" presId="urn:microsoft.com/office/officeart/2005/8/layout/radial1"/>
    <dgm:cxn modelId="{AC324F24-C43F-43C3-8E07-29A1DA17015D}" srcId="{442E9451-846E-4D5D-9D9B-FABFB0FD9748}" destId="{6FAD42FB-8095-4C87-8046-265300EB88DE}" srcOrd="9" destOrd="0" parTransId="{D683DC5A-8E41-49F6-9563-0B55FA58B536}" sibTransId="{08B0D15D-DCF6-419E-9D83-D3DBD2DB6BCD}"/>
    <dgm:cxn modelId="{64127724-439D-451E-B2D9-17375C4C32B8}" type="presOf" srcId="{E301DA76-C7A8-4802-96BC-F3965D595B3A}" destId="{66C02B10-7633-4C11-A46A-E8F30CC392BB}" srcOrd="1" destOrd="0" presId="urn:microsoft.com/office/officeart/2005/8/layout/radial1"/>
    <dgm:cxn modelId="{7ED10727-7D0C-498E-A09F-C701722FD7D9}" type="presOf" srcId="{C6C9C070-CE9F-42C1-8FA0-86C02D734F0F}" destId="{F708991F-A290-421D-9C69-8C20668D24CF}" srcOrd="0" destOrd="0" presId="urn:microsoft.com/office/officeart/2005/8/layout/radial1"/>
    <dgm:cxn modelId="{09AD4D28-F7A6-456A-B88B-E40066FC472D}" type="presOf" srcId="{8A34FFA9-ECE0-4535-9B63-DB86DC36A8C9}" destId="{5D8F74E5-A504-45C9-A93A-E8297DDBEF96}" srcOrd="0" destOrd="0" presId="urn:microsoft.com/office/officeart/2005/8/layout/radial1"/>
    <dgm:cxn modelId="{8D79A82F-1AA3-4D1F-821F-A233A535DDBC}" type="presOf" srcId="{AF66670C-FBB8-4CC5-936D-9117124FB085}" destId="{8BA9A7DC-4E9F-47A0-81DC-F98E53364CE9}" srcOrd="0" destOrd="0" presId="urn:microsoft.com/office/officeart/2005/8/layout/radial1"/>
    <dgm:cxn modelId="{C449D833-1DC2-4732-A2F5-3D1B91D9E5AE}" srcId="{442E9451-846E-4D5D-9D9B-FABFB0FD9748}" destId="{5B95364F-AE06-4C45-82DD-EB4911AC7CDC}" srcOrd="13" destOrd="0" parTransId="{8FBFB9CC-DA58-4F18-B94C-6F21BEBF304F}" sibTransId="{CB9A06E3-91FC-4FAB-BD10-9B0A3297FF1D}"/>
    <dgm:cxn modelId="{7B145634-A583-47A8-8E3F-6ACD3F2A850C}" srcId="{442E9451-846E-4D5D-9D9B-FABFB0FD9748}" destId="{964368DA-B793-41CF-A0D2-4520A02FF89B}" srcOrd="16" destOrd="0" parTransId="{2FCE1528-B7F3-4F79-A11D-B12E96AA473B}" sibTransId="{4551D884-1C0D-44B1-BBF4-F99EB44CF506}"/>
    <dgm:cxn modelId="{3F4B8734-1A4F-4EF1-90BA-505301D413CC}" type="presOf" srcId="{BEDB6361-C3F8-45F0-BE3D-67E1DBD4BCE2}" destId="{80858259-D6B4-4B84-9A0C-1EF88D812D34}" srcOrd="0" destOrd="0" presId="urn:microsoft.com/office/officeart/2005/8/layout/radial1"/>
    <dgm:cxn modelId="{A9113937-953F-414B-8227-175F97D538ED}" type="presOf" srcId="{97202873-C429-41B9-862F-35EBA6F3EF15}" destId="{EAA97B2B-73BF-45F7-B4A9-121DDEA19857}" srcOrd="1" destOrd="0" presId="urn:microsoft.com/office/officeart/2005/8/layout/radial1"/>
    <dgm:cxn modelId="{6B48253C-B6A2-4A43-8ABE-0358AED9C59A}" type="presOf" srcId="{F2499EEA-515A-47DF-8B3F-39B72F71BD92}" destId="{C4F62A17-09FF-4F30-B1EA-816F1E8CA0B4}" srcOrd="1" destOrd="0" presId="urn:microsoft.com/office/officeart/2005/8/layout/radial1"/>
    <dgm:cxn modelId="{AD06CF60-4D33-424D-BEC8-E3B969016CFA}" type="presOf" srcId="{4206DEB8-EA70-4E71-85BE-DA7FC72A8C4B}" destId="{E72A6B7B-86DD-4584-BC7D-549EF8DC70EA}" srcOrd="0" destOrd="0" presId="urn:microsoft.com/office/officeart/2005/8/layout/radial1"/>
    <dgm:cxn modelId="{08055642-9716-4196-9F9A-02E99B70D4C5}" srcId="{442E9451-846E-4D5D-9D9B-FABFB0FD9748}" destId="{5C69DB47-A861-4796-A40B-19A788630348}" srcOrd="15" destOrd="0" parTransId="{4E0CFB96-BAD6-47F2-ADC0-47E173D599A0}" sibTransId="{668AC5A6-2178-4E04-804A-B94CB5403EC5}"/>
    <dgm:cxn modelId="{F7D9D362-62DA-4EE1-8FA0-834DCE2C4982}" type="presOf" srcId="{442E9451-846E-4D5D-9D9B-FABFB0FD9748}" destId="{920AB85E-4ED4-4544-A9D1-5D8BB693434E}" srcOrd="0" destOrd="0" presId="urn:microsoft.com/office/officeart/2005/8/layout/radial1"/>
    <dgm:cxn modelId="{B4217F46-043D-498C-8301-AE53D8F552A9}" type="presOf" srcId="{F3D565D3-CB0B-429D-B127-BC603689CA49}" destId="{7D1A7ED8-4429-454C-8A67-0AF4ED2F984F}" srcOrd="0" destOrd="0" presId="urn:microsoft.com/office/officeart/2005/8/layout/radial1"/>
    <dgm:cxn modelId="{26FD3667-7BF5-4E26-8881-562BF6EB3880}" type="presOf" srcId="{7205C680-7DF0-4572-9534-CD7A9BFF1A54}" destId="{B02C82F6-3711-439F-A15C-8D2EEF6F23B3}" srcOrd="0" destOrd="0" presId="urn:microsoft.com/office/officeart/2005/8/layout/radial1"/>
    <dgm:cxn modelId="{7D8B724C-BDEB-48A8-8C6D-8CCE472203EF}" type="presOf" srcId="{BC213808-82A2-483E-8C10-C4BC337141EC}" destId="{C816B638-4E99-4572-B5C0-6A7C4027FDA7}" srcOrd="1" destOrd="0" presId="urn:microsoft.com/office/officeart/2005/8/layout/radial1"/>
    <dgm:cxn modelId="{1DC6064E-9B06-4AA1-8256-12FFF0F9EA4E}" type="presOf" srcId="{D4528804-D2FA-41F0-8546-AA08A952C86D}" destId="{0F2DD4FD-A4E0-498F-89E8-C1A452A2FD0A}" srcOrd="0" destOrd="0" presId="urn:microsoft.com/office/officeart/2005/8/layout/radial1"/>
    <dgm:cxn modelId="{BD32676F-8060-4FBA-9ADE-B9CD015A835E}" srcId="{442E9451-846E-4D5D-9D9B-FABFB0FD9748}" destId="{D4528804-D2FA-41F0-8546-AA08A952C86D}" srcOrd="11" destOrd="0" parTransId="{02EF6EA3-234C-4DD3-A429-AD9DD38BCC7E}" sibTransId="{9A7BA2D7-50C3-4099-B153-19221FFEE437}"/>
    <dgm:cxn modelId="{C31D826F-BEFB-4DB9-83BC-1B5455C1C256}" type="presOf" srcId="{3EFDFF04-F5E6-488F-AD64-1BC385DB904F}" destId="{380D9EB2-2B41-44C3-A7BC-FC1227458973}" srcOrd="0" destOrd="0" presId="urn:microsoft.com/office/officeart/2005/8/layout/radial1"/>
    <dgm:cxn modelId="{2279C34F-4658-4691-8D4E-5F8A77DDED6F}" srcId="{442E9451-846E-4D5D-9D9B-FABFB0FD9748}" destId="{C6C9C070-CE9F-42C1-8FA0-86C02D734F0F}" srcOrd="18" destOrd="0" parTransId="{7205C680-7DF0-4572-9534-CD7A9BFF1A54}" sibTransId="{3812D7AA-AB83-4DFF-97A5-DC71DC3ABCD9}"/>
    <dgm:cxn modelId="{F711BC53-9F77-42D0-899E-C877E1164B06}" srcId="{442E9451-846E-4D5D-9D9B-FABFB0FD9748}" destId="{3EFDFF04-F5E6-488F-AD64-1BC385DB904F}" srcOrd="8" destOrd="0" parTransId="{8A34FFA9-ECE0-4535-9B63-DB86DC36A8C9}" sibTransId="{103004D7-1F74-456E-BEAC-EB7FFFF5BFE8}"/>
    <dgm:cxn modelId="{27625957-BABE-4655-A635-9C3ECEF4BFF8}" type="presOf" srcId="{5C69DB47-A861-4796-A40B-19A788630348}" destId="{88E423DF-0D20-4B6C-9642-0658BF23A331}" srcOrd="0" destOrd="0" presId="urn:microsoft.com/office/officeart/2005/8/layout/radial1"/>
    <dgm:cxn modelId="{18384C79-248B-40A8-9358-8DA426EE1A87}" type="presOf" srcId="{097BF6D8-B9D6-42C6-803D-81ED8C12CEA9}" destId="{645C676A-A353-44DF-AD3D-7E6FF3D5B85A}" srcOrd="0" destOrd="0" presId="urn:microsoft.com/office/officeart/2005/8/layout/radial1"/>
    <dgm:cxn modelId="{5F1C505A-F671-453E-B4F7-2C87B9986195}" type="presOf" srcId="{D98377E9-57A2-42CB-9E72-9C4813F5C9D9}" destId="{6797C946-DB09-4EDB-B0FE-9B79F8AF48EF}" srcOrd="1" destOrd="0" presId="urn:microsoft.com/office/officeart/2005/8/layout/radial1"/>
    <dgm:cxn modelId="{DADB945A-93E5-4E11-A140-AA7B2016D9EA}" type="presOf" srcId="{4E0CFB96-BAD6-47F2-ADC0-47E173D599A0}" destId="{00DF190F-DB04-4968-8CB1-74EF22F3EC51}" srcOrd="1" destOrd="0" presId="urn:microsoft.com/office/officeart/2005/8/layout/radial1"/>
    <dgm:cxn modelId="{ED2BB05A-1F9C-4881-9FCE-A31012D1FDEF}" type="presOf" srcId="{BBAA5B44-578E-4C63-977F-5A3689EAFF31}" destId="{2F9B8588-5DF7-4FAB-A9C1-4F1647C8C07B}" srcOrd="0" destOrd="0" presId="urn:microsoft.com/office/officeart/2005/8/layout/radial1"/>
    <dgm:cxn modelId="{B1BF9180-3B7D-40E7-89B9-BA02D9CD4895}" srcId="{442E9451-846E-4D5D-9D9B-FABFB0FD9748}" destId="{2CC67D96-DF33-46AD-902B-95174A34B7C9}" srcOrd="3" destOrd="0" parTransId="{48BD2901-24E8-443A-AA98-6022DDCC775E}" sibTransId="{69D5EB6C-E652-4FB2-A889-F01570DB0CA2}"/>
    <dgm:cxn modelId="{EEF9F280-1341-4AAB-87A6-D37BD0385ADD}" type="presOf" srcId="{1C875A15-9068-4CB2-B1EC-0B718BB88DB5}" destId="{7CBA2B69-294F-431D-A27C-EC735B5C75C6}" srcOrd="0" destOrd="0" presId="urn:microsoft.com/office/officeart/2005/8/layout/radial1"/>
    <dgm:cxn modelId="{2A33AF83-C07B-4A7D-94E9-93DA54D9E269}" type="presOf" srcId="{F635DF80-AD2E-45C2-AC31-804615A324B7}" destId="{A701407C-2495-462B-9E36-F75212A1F8F1}" srcOrd="0" destOrd="0" presId="urn:microsoft.com/office/officeart/2005/8/layout/radial1"/>
    <dgm:cxn modelId="{84908687-F4D2-440E-B3E8-1301A5B20935}" type="presOf" srcId="{D683DC5A-8E41-49F6-9563-0B55FA58B536}" destId="{8A7C8688-66C8-4ECA-9AB4-B1912EB1DED0}" srcOrd="1" destOrd="0" presId="urn:microsoft.com/office/officeart/2005/8/layout/radial1"/>
    <dgm:cxn modelId="{4C224989-3D69-489F-9A38-00FAA4886265}" type="presOf" srcId="{907D8925-1871-4890-99D1-0BD4BF0AA081}" destId="{A8FF42C5-06F1-45FD-9758-B19C058C7042}" srcOrd="0" destOrd="0" presId="urn:microsoft.com/office/officeart/2005/8/layout/radial1"/>
    <dgm:cxn modelId="{CC9A488B-1D76-4B8A-B1E3-98620F439FC0}" type="presOf" srcId="{3BC66CF9-FA55-4E79-B5D4-D6C98CCE3198}" destId="{5E9E9B63-F067-4BB4-BF68-6B2EB83F4B68}" srcOrd="0" destOrd="0" presId="urn:microsoft.com/office/officeart/2005/8/layout/radial1"/>
    <dgm:cxn modelId="{E970948E-F962-4872-A6EC-E557224E414B}" type="presOf" srcId="{F2499EEA-515A-47DF-8B3F-39B72F71BD92}" destId="{F64EE80B-C5DE-4D35-93DD-BAD06ADFFFC5}" srcOrd="0" destOrd="0" presId="urn:microsoft.com/office/officeart/2005/8/layout/radial1"/>
    <dgm:cxn modelId="{6A34F490-C343-4D4D-B181-54A718D54753}" srcId="{442E9451-846E-4D5D-9D9B-FABFB0FD9748}" destId="{BBAA5B44-578E-4C63-977F-5A3689EAFF31}" srcOrd="14" destOrd="0" parTransId="{CFB58EA6-E4D8-4719-8B3B-5F95EECA43D4}" sibTransId="{5B0C5369-8F08-4123-8799-178F054FA527}"/>
    <dgm:cxn modelId="{2050EB94-4F8A-4394-9E24-A6125044D80C}" type="presOf" srcId="{193345FC-C78C-4949-89FA-061F03D8E07A}" destId="{3A834293-49A1-41CD-9F16-918044BD7295}" srcOrd="0" destOrd="0" presId="urn:microsoft.com/office/officeart/2005/8/layout/radial1"/>
    <dgm:cxn modelId="{E8329399-F65B-4EF8-9116-48D0457C5227}" type="presOf" srcId="{D98377E9-57A2-42CB-9E72-9C4813F5C9D9}" destId="{72F649E2-294D-4C38-8D74-F3A8AB30F81C}" srcOrd="0" destOrd="0" presId="urn:microsoft.com/office/officeart/2005/8/layout/radial1"/>
    <dgm:cxn modelId="{EEC89B9D-E789-4A1D-8C23-D80F03898E3E}" type="presOf" srcId="{8FBFB9CC-DA58-4F18-B94C-6F21BEBF304F}" destId="{E70324E5-1EFA-4FE5-B965-C446E57DF956}" srcOrd="0" destOrd="0" presId="urn:microsoft.com/office/officeart/2005/8/layout/radial1"/>
    <dgm:cxn modelId="{716A079E-9AEB-47D9-81DE-2F15D1E59B71}" type="presOf" srcId="{964368DA-B793-41CF-A0D2-4520A02FF89B}" destId="{C8F6F2B4-A86C-43B8-857C-B7273213CD36}" srcOrd="0" destOrd="0" presId="urn:microsoft.com/office/officeart/2005/8/layout/radial1"/>
    <dgm:cxn modelId="{5EF7E2A2-394F-448F-B8A5-F58D6A65278F}" type="presOf" srcId="{A9519ABF-BCF6-460C-A16A-D9DAF5A96CBC}" destId="{404B1099-D6EF-4EDA-B871-E8846C953F73}" srcOrd="0" destOrd="0" presId="urn:microsoft.com/office/officeart/2005/8/layout/radial1"/>
    <dgm:cxn modelId="{06D1C6A3-01E1-43F9-8406-9C8169C9D760}" type="presOf" srcId="{193345FC-C78C-4949-89FA-061F03D8E07A}" destId="{0CA6FB4A-4CEC-4630-8F7C-DC834034CF2E}" srcOrd="1" destOrd="0" presId="urn:microsoft.com/office/officeart/2005/8/layout/radial1"/>
    <dgm:cxn modelId="{867C5DAE-0C0C-4B92-A43A-9AE021F8B7B6}" srcId="{6F522730-D4CD-4475-8538-E0E0EC9B68AF}" destId="{442E9451-846E-4D5D-9D9B-FABFB0FD9748}" srcOrd="0" destOrd="0" parTransId="{B5259E58-88C6-405C-9E6A-1EF4291CB3D1}" sibTransId="{5564F335-F476-4FB9-9BCC-62B62DB4C484}"/>
    <dgm:cxn modelId="{0E6B0FAF-616B-46FC-9E0F-0D9699560B08}" type="presOf" srcId="{396B829F-89E5-40A8-B99D-144F66D358F4}" destId="{BA0BC4F3-B735-4FE3-8BB9-20B32AE037D0}" srcOrd="0" destOrd="0" presId="urn:microsoft.com/office/officeart/2005/8/layout/radial1"/>
    <dgm:cxn modelId="{29726BB0-8AA6-481E-9D7F-C55EFA448145}" type="presOf" srcId="{02EF6EA3-234C-4DD3-A429-AD9DD38BCC7E}" destId="{5FC641B3-CDF9-4407-B39F-9FC27022FF8E}" srcOrd="1" destOrd="0" presId="urn:microsoft.com/office/officeart/2005/8/layout/radial1"/>
    <dgm:cxn modelId="{3F5731B1-00B7-4939-A1DA-5B66189E595D}" type="presOf" srcId="{E301DA76-C7A8-4802-96BC-F3965D595B3A}" destId="{C518FB51-6E96-46CF-9185-A6619C202F61}" srcOrd="0" destOrd="0" presId="urn:microsoft.com/office/officeart/2005/8/layout/radial1"/>
    <dgm:cxn modelId="{BE2311B4-DD04-4C30-9B16-6456135F99C8}" type="presOf" srcId="{2CC67D96-DF33-46AD-902B-95174A34B7C9}" destId="{372D98D2-C7F3-459E-A3F6-90433B8AF6A3}" srcOrd="0" destOrd="0" presId="urn:microsoft.com/office/officeart/2005/8/layout/radial1"/>
    <dgm:cxn modelId="{C16A95B4-7A93-4BED-8F6E-9E8172CB3294}" type="presOf" srcId="{F3D565D3-CB0B-429D-B127-BC603689CA49}" destId="{4EEBCDAB-ABB0-4DA9-AF4C-4FEADCADA872}" srcOrd="1" destOrd="0" presId="urn:microsoft.com/office/officeart/2005/8/layout/radial1"/>
    <dgm:cxn modelId="{7AB1ACB6-48EE-4542-8893-4DA091576922}" type="presOf" srcId="{4B968A9F-B900-41A6-97F3-595D90F44BFF}" destId="{504DEB4F-3388-43EC-B76A-1FCBAF150F09}" srcOrd="0" destOrd="0" presId="urn:microsoft.com/office/officeart/2005/8/layout/radial1"/>
    <dgm:cxn modelId="{E656B7B7-68AD-4A23-977B-40D2219345D3}" type="presOf" srcId="{CFB58EA6-E4D8-4719-8B3B-5F95EECA43D4}" destId="{B1ADD275-E51B-4806-9DC5-14FCA3A945DF}" srcOrd="0" destOrd="0" presId="urn:microsoft.com/office/officeart/2005/8/layout/radial1"/>
    <dgm:cxn modelId="{4D2E1AC0-207B-466F-9097-564FE35E3EC1}" type="presOf" srcId="{8A34FFA9-ECE0-4535-9B63-DB86DC36A8C9}" destId="{6680DB33-B859-4F47-9F43-D0B2C999B38E}" srcOrd="1" destOrd="0" presId="urn:microsoft.com/office/officeart/2005/8/layout/radial1"/>
    <dgm:cxn modelId="{EE0A72C0-21D8-45F5-A30D-4C77A0A17E76}" type="presOf" srcId="{7205C680-7DF0-4572-9534-CD7A9BFF1A54}" destId="{9D70787B-8ED5-4A3E-BA03-B66692A851FD}" srcOrd="1" destOrd="0" presId="urn:microsoft.com/office/officeart/2005/8/layout/radial1"/>
    <dgm:cxn modelId="{E51B47C4-A904-46EE-8841-92C10FD1246B}" srcId="{442E9451-846E-4D5D-9D9B-FABFB0FD9748}" destId="{A0C07BC2-4C7C-458E-9DEA-2DE8F5474F2A}" srcOrd="2" destOrd="0" parTransId="{193345FC-C78C-4949-89FA-061F03D8E07A}" sibTransId="{A4D36A46-9A80-474B-A8AF-BFE2CC2AE113}"/>
    <dgm:cxn modelId="{A7C643C5-91C6-4925-83B9-53C9AD76969D}" srcId="{442E9451-846E-4D5D-9D9B-FABFB0FD9748}" destId="{A9519ABF-BCF6-460C-A16A-D9DAF5A96CBC}" srcOrd="12" destOrd="0" parTransId="{AF66670C-FBB8-4CC5-936D-9117124FB085}" sibTransId="{97B945B0-53A1-4F68-AB4C-0D89A73D49DB}"/>
    <dgm:cxn modelId="{DABEFAC6-95C8-4D13-8C18-F2C4711F5AFC}" type="presOf" srcId="{CFB58EA6-E4D8-4719-8B3B-5F95EECA43D4}" destId="{50406626-D8A0-4971-A04E-E921893F780F}" srcOrd="1" destOrd="0" presId="urn:microsoft.com/office/officeart/2005/8/layout/radial1"/>
    <dgm:cxn modelId="{CD54F4C7-80BD-4E9A-8C05-9058A6F5C49F}" srcId="{442E9451-846E-4D5D-9D9B-FABFB0FD9748}" destId="{002F5D5E-1134-4DAA-9BE0-5894AF9CEC69}" srcOrd="7" destOrd="0" parTransId="{97202873-C429-41B9-862F-35EBA6F3EF15}" sibTransId="{DF43A48D-3767-49AE-89B6-7CF21BFE584B}"/>
    <dgm:cxn modelId="{245522D0-75BF-445C-850E-D3F2EDED66AC}" type="presOf" srcId="{2FCE1528-B7F3-4F79-A11D-B12E96AA473B}" destId="{1073A653-648D-4AE4-88F5-3515471063DC}" srcOrd="0" destOrd="0" presId="urn:microsoft.com/office/officeart/2005/8/layout/radial1"/>
    <dgm:cxn modelId="{830D1AD2-D65D-40DA-964C-290EBEB46D9B}" srcId="{442E9451-846E-4D5D-9D9B-FABFB0FD9748}" destId="{907D8925-1871-4890-99D1-0BD4BF0AA081}" srcOrd="0" destOrd="0" parTransId="{D98377E9-57A2-42CB-9E72-9C4813F5C9D9}" sibTransId="{0009E6AF-2FD9-4027-8321-D25C9F445D12}"/>
    <dgm:cxn modelId="{9D780AD4-6C38-4814-BE5E-23B1E24AABBF}" srcId="{442E9451-846E-4D5D-9D9B-FABFB0FD9748}" destId="{396B829F-89E5-40A8-B99D-144F66D358F4}" srcOrd="5" destOrd="0" parTransId="{BEDB6361-C3F8-45F0-BE3D-67E1DBD4BCE2}" sibTransId="{99133DBC-2FEF-4DA7-8284-1317BF0F07BA}"/>
    <dgm:cxn modelId="{E80E66D5-C4AA-498A-B061-346BC9765901}" type="presOf" srcId="{5B95364F-AE06-4C45-82DD-EB4911AC7CDC}" destId="{5A07D6DC-F91F-482F-B3A4-071B2C0CED09}" srcOrd="0" destOrd="0" presId="urn:microsoft.com/office/officeart/2005/8/layout/radial1"/>
    <dgm:cxn modelId="{40C153D7-15F2-492D-ACE7-559BF07A3B18}" type="presOf" srcId="{BC213808-82A2-483E-8C10-C4BC337141EC}" destId="{B626A365-FFB5-46F9-A3D6-33B1DF50B489}" srcOrd="0" destOrd="0" presId="urn:microsoft.com/office/officeart/2005/8/layout/radial1"/>
    <dgm:cxn modelId="{5445B7D9-047D-48C3-9133-BF19386039B2}" type="presOf" srcId="{A0C07BC2-4C7C-458E-9DEA-2DE8F5474F2A}" destId="{5467AAC3-288F-4F40-A4FF-4440B43A1F42}" srcOrd="0" destOrd="0" presId="urn:microsoft.com/office/officeart/2005/8/layout/radial1"/>
    <dgm:cxn modelId="{9BDAE0DC-046B-4FEE-811B-847C21C66621}" type="presOf" srcId="{02EF6EA3-234C-4DD3-A429-AD9DD38BCC7E}" destId="{6EFF8D7F-306B-4CCF-A32B-3FB54E605946}" srcOrd="0" destOrd="0" presId="urn:microsoft.com/office/officeart/2005/8/layout/radial1"/>
    <dgm:cxn modelId="{3D01FDDC-DFAB-4E56-BB35-089E2B9664A4}" type="presOf" srcId="{48BD2901-24E8-443A-AA98-6022DDCC775E}" destId="{F6401223-9F42-4A43-830C-69FDFD0DA195}" srcOrd="0" destOrd="0" presId="urn:microsoft.com/office/officeart/2005/8/layout/radial1"/>
    <dgm:cxn modelId="{A5751AE3-9003-414B-8631-0E306FFA96DB}" type="presOf" srcId="{6F522730-D4CD-4475-8538-E0E0EC9B68AF}" destId="{E369FDE8-AA00-4ED5-9CC5-9E21B0E1701B}" srcOrd="0" destOrd="0" presId="urn:microsoft.com/office/officeart/2005/8/layout/radial1"/>
    <dgm:cxn modelId="{33BEC2EB-12EE-4AC2-9BB6-81C22FAC4833}" type="presOf" srcId="{4E0CFB96-BAD6-47F2-ADC0-47E173D599A0}" destId="{EAF68DE0-0FDE-4A7C-AD43-763112037729}" srcOrd="0" destOrd="0" presId="urn:microsoft.com/office/officeart/2005/8/layout/radial1"/>
    <dgm:cxn modelId="{44FF7BF1-959E-44F9-A7EC-A2D87B1A8E78}" srcId="{442E9451-846E-4D5D-9D9B-FABFB0FD9748}" destId="{4B968A9F-B900-41A6-97F3-595D90F44BFF}" srcOrd="4" destOrd="0" parTransId="{097BF6D8-B9D6-42C6-803D-81ED8C12CEA9}" sibTransId="{8703D5CD-1BD3-4387-902D-375F04B80354}"/>
    <dgm:cxn modelId="{3ED4FCF2-07E2-4B34-91FA-94277F14C4F8}" type="presOf" srcId="{2FCE1528-B7F3-4F79-A11D-B12E96AA473B}" destId="{5CCBBB24-4F02-40D9-9CF7-67CEE7AC52DA}" srcOrd="1" destOrd="0" presId="urn:microsoft.com/office/officeart/2005/8/layout/radial1"/>
    <dgm:cxn modelId="{106D4CFD-E81A-41F7-AF0C-27890F06032B}" type="presOf" srcId="{BEDB6361-C3F8-45F0-BE3D-67E1DBD4BCE2}" destId="{A9929BCD-D54F-4E87-8012-16A7FD3421D3}" srcOrd="1" destOrd="0" presId="urn:microsoft.com/office/officeart/2005/8/layout/radial1"/>
    <dgm:cxn modelId="{BB276BFE-735D-47FE-B7C2-DA3A14FBA373}" type="presOf" srcId="{097BF6D8-B9D6-42C6-803D-81ED8C12CEA9}" destId="{56457B42-2078-4955-A418-1B03CB251696}" srcOrd="1" destOrd="0" presId="urn:microsoft.com/office/officeart/2005/8/layout/radial1"/>
    <dgm:cxn modelId="{E688B8FE-3E43-47C0-BE7A-129FFED05221}" srcId="{442E9451-846E-4D5D-9D9B-FABFB0FD9748}" destId="{3BC66CF9-FA55-4E79-B5D4-D6C98CCE3198}" srcOrd="10" destOrd="0" parTransId="{F2499EEA-515A-47DF-8B3F-39B72F71BD92}" sibTransId="{F71521FB-F98E-48B5-AA70-5756D9FCCDBA}"/>
    <dgm:cxn modelId="{942E8EFF-EA58-46FD-9361-62D0D929C353}" type="presOf" srcId="{AF66670C-FBB8-4CC5-936D-9117124FB085}" destId="{C727CCC2-9836-46FD-9771-95B8080EEA9C}" srcOrd="1" destOrd="0" presId="urn:microsoft.com/office/officeart/2005/8/layout/radial1"/>
    <dgm:cxn modelId="{F37157BD-B39C-422D-A9AB-C3CBE82511F9}" type="presParOf" srcId="{E369FDE8-AA00-4ED5-9CC5-9E21B0E1701B}" destId="{920AB85E-4ED4-4544-A9D1-5D8BB693434E}" srcOrd="0" destOrd="0" presId="urn:microsoft.com/office/officeart/2005/8/layout/radial1"/>
    <dgm:cxn modelId="{E930F374-A98C-45AE-8CDC-DBCBD9220C30}" type="presParOf" srcId="{E369FDE8-AA00-4ED5-9CC5-9E21B0E1701B}" destId="{72F649E2-294D-4C38-8D74-F3A8AB30F81C}" srcOrd="1" destOrd="0" presId="urn:microsoft.com/office/officeart/2005/8/layout/radial1"/>
    <dgm:cxn modelId="{FA756FA0-1387-46A0-9788-12B24CAA336B}" type="presParOf" srcId="{72F649E2-294D-4C38-8D74-F3A8AB30F81C}" destId="{6797C946-DB09-4EDB-B0FE-9B79F8AF48EF}" srcOrd="0" destOrd="0" presId="urn:microsoft.com/office/officeart/2005/8/layout/radial1"/>
    <dgm:cxn modelId="{58D4AB9C-03E0-4294-84F1-4BF360C766AF}" type="presParOf" srcId="{E369FDE8-AA00-4ED5-9CC5-9E21B0E1701B}" destId="{A8FF42C5-06F1-45FD-9758-B19C058C7042}" srcOrd="2" destOrd="0" presId="urn:microsoft.com/office/officeart/2005/8/layout/radial1"/>
    <dgm:cxn modelId="{1157BE35-26F2-417A-9A6C-4C0613E4A729}" type="presParOf" srcId="{E369FDE8-AA00-4ED5-9CC5-9E21B0E1701B}" destId="{7D1A7ED8-4429-454C-8A67-0AF4ED2F984F}" srcOrd="3" destOrd="0" presId="urn:microsoft.com/office/officeart/2005/8/layout/radial1"/>
    <dgm:cxn modelId="{BCF2F5C0-1858-4D27-B70C-33D0C9A49209}" type="presParOf" srcId="{7D1A7ED8-4429-454C-8A67-0AF4ED2F984F}" destId="{4EEBCDAB-ABB0-4DA9-AF4C-4FEADCADA872}" srcOrd="0" destOrd="0" presId="urn:microsoft.com/office/officeart/2005/8/layout/radial1"/>
    <dgm:cxn modelId="{55F0B7AF-B0CF-4DE5-B048-2BD5C0E666C7}" type="presParOf" srcId="{E369FDE8-AA00-4ED5-9CC5-9E21B0E1701B}" destId="{7CBA2B69-294F-431D-A27C-EC735B5C75C6}" srcOrd="4" destOrd="0" presId="urn:microsoft.com/office/officeart/2005/8/layout/radial1"/>
    <dgm:cxn modelId="{A19FD1C7-2243-4CAC-8C24-5EF5E72F9E06}" type="presParOf" srcId="{E369FDE8-AA00-4ED5-9CC5-9E21B0E1701B}" destId="{3A834293-49A1-41CD-9F16-918044BD7295}" srcOrd="5" destOrd="0" presId="urn:microsoft.com/office/officeart/2005/8/layout/radial1"/>
    <dgm:cxn modelId="{6AFE619B-A505-4B24-B3E9-66C362CA0F7D}" type="presParOf" srcId="{3A834293-49A1-41CD-9F16-918044BD7295}" destId="{0CA6FB4A-4CEC-4630-8F7C-DC834034CF2E}" srcOrd="0" destOrd="0" presId="urn:microsoft.com/office/officeart/2005/8/layout/radial1"/>
    <dgm:cxn modelId="{C096AF7D-3785-4A29-8DE6-9DA933FF1948}" type="presParOf" srcId="{E369FDE8-AA00-4ED5-9CC5-9E21B0E1701B}" destId="{5467AAC3-288F-4F40-A4FF-4440B43A1F42}" srcOrd="6" destOrd="0" presId="urn:microsoft.com/office/officeart/2005/8/layout/radial1"/>
    <dgm:cxn modelId="{B274BAE8-04E0-44E9-A050-0C091701E52F}" type="presParOf" srcId="{E369FDE8-AA00-4ED5-9CC5-9E21B0E1701B}" destId="{F6401223-9F42-4A43-830C-69FDFD0DA195}" srcOrd="7" destOrd="0" presId="urn:microsoft.com/office/officeart/2005/8/layout/radial1"/>
    <dgm:cxn modelId="{45446272-7FAB-43A7-89E7-17389FB302C9}" type="presParOf" srcId="{F6401223-9F42-4A43-830C-69FDFD0DA195}" destId="{F2F309B5-EB05-481C-8641-713DDB2F9DD5}" srcOrd="0" destOrd="0" presId="urn:microsoft.com/office/officeart/2005/8/layout/radial1"/>
    <dgm:cxn modelId="{6CCEDEC2-BE28-4C5F-A4FE-973004FA1CC1}" type="presParOf" srcId="{E369FDE8-AA00-4ED5-9CC5-9E21B0E1701B}" destId="{372D98D2-C7F3-459E-A3F6-90433B8AF6A3}" srcOrd="8" destOrd="0" presId="urn:microsoft.com/office/officeart/2005/8/layout/radial1"/>
    <dgm:cxn modelId="{A03427E4-5663-4C9C-AEAD-8D91A05092B7}" type="presParOf" srcId="{E369FDE8-AA00-4ED5-9CC5-9E21B0E1701B}" destId="{645C676A-A353-44DF-AD3D-7E6FF3D5B85A}" srcOrd="9" destOrd="0" presId="urn:microsoft.com/office/officeart/2005/8/layout/radial1"/>
    <dgm:cxn modelId="{2299C8DB-FE77-4FE1-B666-6E901691768B}" type="presParOf" srcId="{645C676A-A353-44DF-AD3D-7E6FF3D5B85A}" destId="{56457B42-2078-4955-A418-1B03CB251696}" srcOrd="0" destOrd="0" presId="urn:microsoft.com/office/officeart/2005/8/layout/radial1"/>
    <dgm:cxn modelId="{EF360930-ED63-4C20-81D7-29886CA2C075}" type="presParOf" srcId="{E369FDE8-AA00-4ED5-9CC5-9E21B0E1701B}" destId="{504DEB4F-3388-43EC-B76A-1FCBAF150F09}" srcOrd="10" destOrd="0" presId="urn:microsoft.com/office/officeart/2005/8/layout/radial1"/>
    <dgm:cxn modelId="{4160690C-09B4-4F3C-AE29-954541F5B1E5}" type="presParOf" srcId="{E369FDE8-AA00-4ED5-9CC5-9E21B0E1701B}" destId="{80858259-D6B4-4B84-9A0C-1EF88D812D34}" srcOrd="11" destOrd="0" presId="urn:microsoft.com/office/officeart/2005/8/layout/radial1"/>
    <dgm:cxn modelId="{232ADAF0-FA9B-44A6-B57E-BA297BC09C55}" type="presParOf" srcId="{80858259-D6B4-4B84-9A0C-1EF88D812D34}" destId="{A9929BCD-D54F-4E87-8012-16A7FD3421D3}" srcOrd="0" destOrd="0" presId="urn:microsoft.com/office/officeart/2005/8/layout/radial1"/>
    <dgm:cxn modelId="{16E7EC68-B56A-4829-8D56-17FEB46080AC}" type="presParOf" srcId="{E369FDE8-AA00-4ED5-9CC5-9E21B0E1701B}" destId="{BA0BC4F3-B735-4FE3-8BB9-20B32AE037D0}" srcOrd="12" destOrd="0" presId="urn:microsoft.com/office/officeart/2005/8/layout/radial1"/>
    <dgm:cxn modelId="{90087FCB-7A87-4C52-B847-4A656F8533EF}" type="presParOf" srcId="{E369FDE8-AA00-4ED5-9CC5-9E21B0E1701B}" destId="{B626A365-FFB5-46F9-A3D6-33B1DF50B489}" srcOrd="13" destOrd="0" presId="urn:microsoft.com/office/officeart/2005/8/layout/radial1"/>
    <dgm:cxn modelId="{25A5EF13-812E-417E-92A1-E75334416A6E}" type="presParOf" srcId="{B626A365-FFB5-46F9-A3D6-33B1DF50B489}" destId="{C816B638-4E99-4572-B5C0-6A7C4027FDA7}" srcOrd="0" destOrd="0" presId="urn:microsoft.com/office/officeart/2005/8/layout/radial1"/>
    <dgm:cxn modelId="{58D313C9-0632-4AA6-A0A7-540466ED4332}" type="presParOf" srcId="{E369FDE8-AA00-4ED5-9CC5-9E21B0E1701B}" destId="{A701407C-2495-462B-9E36-F75212A1F8F1}" srcOrd="14" destOrd="0" presId="urn:microsoft.com/office/officeart/2005/8/layout/radial1"/>
    <dgm:cxn modelId="{BAA4CB78-9970-4D0B-BE74-A37F4FEE4FBA}" type="presParOf" srcId="{E369FDE8-AA00-4ED5-9CC5-9E21B0E1701B}" destId="{F80B1B56-E946-411E-A634-7B7BC2936874}" srcOrd="15" destOrd="0" presId="urn:microsoft.com/office/officeart/2005/8/layout/radial1"/>
    <dgm:cxn modelId="{D9FAC30B-8FDF-4A38-ADB7-0096703DFA7F}" type="presParOf" srcId="{F80B1B56-E946-411E-A634-7B7BC2936874}" destId="{EAA97B2B-73BF-45F7-B4A9-121DDEA19857}" srcOrd="0" destOrd="0" presId="urn:microsoft.com/office/officeart/2005/8/layout/radial1"/>
    <dgm:cxn modelId="{4B17306B-7743-408F-B022-56B56970E14A}" type="presParOf" srcId="{E369FDE8-AA00-4ED5-9CC5-9E21B0E1701B}" destId="{550F94B9-2DCF-4D5D-9584-9A66764C7406}" srcOrd="16" destOrd="0" presId="urn:microsoft.com/office/officeart/2005/8/layout/radial1"/>
    <dgm:cxn modelId="{787F2F33-A8F7-43F6-AAD5-3E99388C639E}" type="presParOf" srcId="{E369FDE8-AA00-4ED5-9CC5-9E21B0E1701B}" destId="{5D8F74E5-A504-45C9-A93A-E8297DDBEF96}" srcOrd="17" destOrd="0" presId="urn:microsoft.com/office/officeart/2005/8/layout/radial1"/>
    <dgm:cxn modelId="{FA676DE8-FCF6-4AD5-B3D1-B5E3B5818E89}" type="presParOf" srcId="{5D8F74E5-A504-45C9-A93A-E8297DDBEF96}" destId="{6680DB33-B859-4F47-9F43-D0B2C999B38E}" srcOrd="0" destOrd="0" presId="urn:microsoft.com/office/officeart/2005/8/layout/radial1"/>
    <dgm:cxn modelId="{4244F2C0-42D6-443B-BB6A-1430803F8474}" type="presParOf" srcId="{E369FDE8-AA00-4ED5-9CC5-9E21B0E1701B}" destId="{380D9EB2-2B41-44C3-A7BC-FC1227458973}" srcOrd="18" destOrd="0" presId="urn:microsoft.com/office/officeart/2005/8/layout/radial1"/>
    <dgm:cxn modelId="{2FEC2815-C611-4FDE-A6CD-9405A02C7DC9}" type="presParOf" srcId="{E369FDE8-AA00-4ED5-9CC5-9E21B0E1701B}" destId="{CD0F84FF-1D76-4126-AD51-EE36E2C436D0}" srcOrd="19" destOrd="0" presId="urn:microsoft.com/office/officeart/2005/8/layout/radial1"/>
    <dgm:cxn modelId="{9D0312C9-DF6C-4BF3-9BEA-5D7BFB1F67AB}" type="presParOf" srcId="{CD0F84FF-1D76-4126-AD51-EE36E2C436D0}" destId="{8A7C8688-66C8-4ECA-9AB4-B1912EB1DED0}" srcOrd="0" destOrd="0" presId="urn:microsoft.com/office/officeart/2005/8/layout/radial1"/>
    <dgm:cxn modelId="{C323713B-B757-438F-A6B1-4B41A9DD63B6}" type="presParOf" srcId="{E369FDE8-AA00-4ED5-9CC5-9E21B0E1701B}" destId="{6612F0E2-1F43-49B9-AAFE-883B02433F58}" srcOrd="20" destOrd="0" presId="urn:microsoft.com/office/officeart/2005/8/layout/radial1"/>
    <dgm:cxn modelId="{EAB0066F-1F92-408A-BB3A-F650F29BF27E}" type="presParOf" srcId="{E369FDE8-AA00-4ED5-9CC5-9E21B0E1701B}" destId="{F64EE80B-C5DE-4D35-93DD-BAD06ADFFFC5}" srcOrd="21" destOrd="0" presId="urn:microsoft.com/office/officeart/2005/8/layout/radial1"/>
    <dgm:cxn modelId="{AB984A33-E62F-4F72-A09C-6280A44915E7}" type="presParOf" srcId="{F64EE80B-C5DE-4D35-93DD-BAD06ADFFFC5}" destId="{C4F62A17-09FF-4F30-B1EA-816F1E8CA0B4}" srcOrd="0" destOrd="0" presId="urn:microsoft.com/office/officeart/2005/8/layout/radial1"/>
    <dgm:cxn modelId="{93D2BC2E-ADF9-4F29-BF6D-8DCF3EC50F4E}" type="presParOf" srcId="{E369FDE8-AA00-4ED5-9CC5-9E21B0E1701B}" destId="{5E9E9B63-F067-4BB4-BF68-6B2EB83F4B68}" srcOrd="22" destOrd="0" presId="urn:microsoft.com/office/officeart/2005/8/layout/radial1"/>
    <dgm:cxn modelId="{0F7904B4-BF87-440F-ACB7-5FC1D8FE9D70}" type="presParOf" srcId="{E369FDE8-AA00-4ED5-9CC5-9E21B0E1701B}" destId="{6EFF8D7F-306B-4CCF-A32B-3FB54E605946}" srcOrd="23" destOrd="0" presId="urn:microsoft.com/office/officeart/2005/8/layout/radial1"/>
    <dgm:cxn modelId="{69592148-A6E7-4424-86D6-30B1B3CFE0A0}" type="presParOf" srcId="{6EFF8D7F-306B-4CCF-A32B-3FB54E605946}" destId="{5FC641B3-CDF9-4407-B39F-9FC27022FF8E}" srcOrd="0" destOrd="0" presId="urn:microsoft.com/office/officeart/2005/8/layout/radial1"/>
    <dgm:cxn modelId="{A965277F-1163-4B72-BABF-53672EB81838}" type="presParOf" srcId="{E369FDE8-AA00-4ED5-9CC5-9E21B0E1701B}" destId="{0F2DD4FD-A4E0-498F-89E8-C1A452A2FD0A}" srcOrd="24" destOrd="0" presId="urn:microsoft.com/office/officeart/2005/8/layout/radial1"/>
    <dgm:cxn modelId="{BA58D090-1FBE-4A19-8DE2-261EE6246338}" type="presParOf" srcId="{E369FDE8-AA00-4ED5-9CC5-9E21B0E1701B}" destId="{8BA9A7DC-4E9F-47A0-81DC-F98E53364CE9}" srcOrd="25" destOrd="0" presId="urn:microsoft.com/office/officeart/2005/8/layout/radial1"/>
    <dgm:cxn modelId="{A2A5D64F-C6E5-4DC3-B89A-8F509D06BD79}" type="presParOf" srcId="{8BA9A7DC-4E9F-47A0-81DC-F98E53364CE9}" destId="{C727CCC2-9836-46FD-9771-95B8080EEA9C}" srcOrd="0" destOrd="0" presId="urn:microsoft.com/office/officeart/2005/8/layout/radial1"/>
    <dgm:cxn modelId="{ED3B6FA2-B03A-4481-B352-01B852A74FA7}" type="presParOf" srcId="{E369FDE8-AA00-4ED5-9CC5-9E21B0E1701B}" destId="{404B1099-D6EF-4EDA-B871-E8846C953F73}" srcOrd="26" destOrd="0" presId="urn:microsoft.com/office/officeart/2005/8/layout/radial1"/>
    <dgm:cxn modelId="{05BFBAED-1225-48A6-AA71-A4B5C00091B8}" type="presParOf" srcId="{E369FDE8-AA00-4ED5-9CC5-9E21B0E1701B}" destId="{E70324E5-1EFA-4FE5-B965-C446E57DF956}" srcOrd="27" destOrd="0" presId="urn:microsoft.com/office/officeart/2005/8/layout/radial1"/>
    <dgm:cxn modelId="{F18E61CE-C5C7-4326-B7DE-BF4C771039A9}" type="presParOf" srcId="{E70324E5-1EFA-4FE5-B965-C446E57DF956}" destId="{7A246D78-56D3-48B1-B679-A48993A3E16E}" srcOrd="0" destOrd="0" presId="urn:microsoft.com/office/officeart/2005/8/layout/radial1"/>
    <dgm:cxn modelId="{F94267D8-291A-4969-A4B7-8F772D8E23E9}" type="presParOf" srcId="{E369FDE8-AA00-4ED5-9CC5-9E21B0E1701B}" destId="{5A07D6DC-F91F-482F-B3A4-071B2C0CED09}" srcOrd="28" destOrd="0" presId="urn:microsoft.com/office/officeart/2005/8/layout/radial1"/>
    <dgm:cxn modelId="{0F488846-675B-4EE0-AA9F-4C657CC356E9}" type="presParOf" srcId="{E369FDE8-AA00-4ED5-9CC5-9E21B0E1701B}" destId="{B1ADD275-E51B-4806-9DC5-14FCA3A945DF}" srcOrd="29" destOrd="0" presId="urn:microsoft.com/office/officeart/2005/8/layout/radial1"/>
    <dgm:cxn modelId="{B30195A5-9F27-4477-9EEF-D69B0620DCAA}" type="presParOf" srcId="{B1ADD275-E51B-4806-9DC5-14FCA3A945DF}" destId="{50406626-D8A0-4971-A04E-E921893F780F}" srcOrd="0" destOrd="0" presId="urn:microsoft.com/office/officeart/2005/8/layout/radial1"/>
    <dgm:cxn modelId="{C2C3D50C-2F60-4C9F-915F-C03114EA763F}" type="presParOf" srcId="{E369FDE8-AA00-4ED5-9CC5-9E21B0E1701B}" destId="{2F9B8588-5DF7-4FAB-A9C1-4F1647C8C07B}" srcOrd="30" destOrd="0" presId="urn:microsoft.com/office/officeart/2005/8/layout/radial1"/>
    <dgm:cxn modelId="{C48C13B8-F8C1-455C-9CBF-F61572024861}" type="presParOf" srcId="{E369FDE8-AA00-4ED5-9CC5-9E21B0E1701B}" destId="{EAF68DE0-0FDE-4A7C-AD43-763112037729}" srcOrd="31" destOrd="0" presId="urn:microsoft.com/office/officeart/2005/8/layout/radial1"/>
    <dgm:cxn modelId="{17E5D2F7-11BD-4785-AD77-17E1380308B7}" type="presParOf" srcId="{EAF68DE0-0FDE-4A7C-AD43-763112037729}" destId="{00DF190F-DB04-4968-8CB1-74EF22F3EC51}" srcOrd="0" destOrd="0" presId="urn:microsoft.com/office/officeart/2005/8/layout/radial1"/>
    <dgm:cxn modelId="{E7FFAD88-B5D3-4929-A675-1185DCE61500}" type="presParOf" srcId="{E369FDE8-AA00-4ED5-9CC5-9E21B0E1701B}" destId="{88E423DF-0D20-4B6C-9642-0658BF23A331}" srcOrd="32" destOrd="0" presId="urn:microsoft.com/office/officeart/2005/8/layout/radial1"/>
    <dgm:cxn modelId="{7526C06D-A8B3-4940-90DF-CBD27D786388}" type="presParOf" srcId="{E369FDE8-AA00-4ED5-9CC5-9E21B0E1701B}" destId="{1073A653-648D-4AE4-88F5-3515471063DC}" srcOrd="33" destOrd="0" presId="urn:microsoft.com/office/officeart/2005/8/layout/radial1"/>
    <dgm:cxn modelId="{D29E42B9-0F2E-46B3-B0E0-20A9C0DBCA51}" type="presParOf" srcId="{1073A653-648D-4AE4-88F5-3515471063DC}" destId="{5CCBBB24-4F02-40D9-9CF7-67CEE7AC52DA}" srcOrd="0" destOrd="0" presId="urn:microsoft.com/office/officeart/2005/8/layout/radial1"/>
    <dgm:cxn modelId="{6DE05FBD-B82F-4E55-BFEF-EFC173D10F12}" type="presParOf" srcId="{E369FDE8-AA00-4ED5-9CC5-9E21B0E1701B}" destId="{C8F6F2B4-A86C-43B8-857C-B7273213CD36}" srcOrd="34" destOrd="0" presId="urn:microsoft.com/office/officeart/2005/8/layout/radial1"/>
    <dgm:cxn modelId="{98F0C393-72CE-4786-9EF4-A86502ABA343}" type="presParOf" srcId="{E369FDE8-AA00-4ED5-9CC5-9E21B0E1701B}" destId="{C518FB51-6E96-46CF-9185-A6619C202F61}" srcOrd="35" destOrd="0" presId="urn:microsoft.com/office/officeart/2005/8/layout/radial1"/>
    <dgm:cxn modelId="{6E95E6CF-4549-4B2C-A8FE-78E52E0B36D4}" type="presParOf" srcId="{C518FB51-6E96-46CF-9185-A6619C202F61}" destId="{66C02B10-7633-4C11-A46A-E8F30CC392BB}" srcOrd="0" destOrd="0" presId="urn:microsoft.com/office/officeart/2005/8/layout/radial1"/>
    <dgm:cxn modelId="{400E901B-1E99-4595-A76C-30BC96A3476D}" type="presParOf" srcId="{E369FDE8-AA00-4ED5-9CC5-9E21B0E1701B}" destId="{E72A6B7B-86DD-4584-BC7D-549EF8DC70EA}" srcOrd="36" destOrd="0" presId="urn:microsoft.com/office/officeart/2005/8/layout/radial1"/>
    <dgm:cxn modelId="{CB4FEEAA-CC11-4192-B133-39CEF148EEBD}" type="presParOf" srcId="{E369FDE8-AA00-4ED5-9CC5-9E21B0E1701B}" destId="{B02C82F6-3711-439F-A15C-8D2EEF6F23B3}" srcOrd="37" destOrd="0" presId="urn:microsoft.com/office/officeart/2005/8/layout/radial1"/>
    <dgm:cxn modelId="{0EA64EDF-1634-4700-A6B8-0CF34E92B987}" type="presParOf" srcId="{B02C82F6-3711-439F-A15C-8D2EEF6F23B3}" destId="{9D70787B-8ED5-4A3E-BA03-B66692A851FD}" srcOrd="0" destOrd="0" presId="urn:microsoft.com/office/officeart/2005/8/layout/radial1"/>
    <dgm:cxn modelId="{3A9C9273-05AD-4888-96FE-B55D08439D48}" type="presParOf" srcId="{E369FDE8-AA00-4ED5-9CC5-9E21B0E1701B}" destId="{F708991F-A290-421D-9C69-8C20668D24CF}" srcOrd="3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A64BB5-9485-43A1-9D3F-9F7894A7293C}" type="doc">
      <dgm:prSet loTypeId="urn:microsoft.com/office/officeart/2008/layout/SquareAccentList" loCatId="list" qsTypeId="urn:microsoft.com/office/officeart/2005/8/quickstyle/simple1" qsCatId="simple" csTypeId="urn:microsoft.com/office/officeart/2005/8/colors/colorful5" csCatId="colorful" phldr="1"/>
      <dgm:spPr/>
      <dgm:t>
        <a:bodyPr/>
        <a:lstStyle/>
        <a:p>
          <a:endParaRPr lang="en-IN"/>
        </a:p>
      </dgm:t>
    </dgm:pt>
    <dgm:pt modelId="{0537EBD5-A47B-41D2-961D-6B7AAFCA105C}">
      <dgm:prSet phldrT="[Text]" custT="1"/>
      <dgm:spPr/>
      <dgm:t>
        <a:bodyPr/>
        <a:lstStyle/>
        <a:p>
          <a:r>
            <a:rPr lang="en-IN" sz="1400" dirty="0"/>
            <a:t>What do we believe?</a:t>
          </a:r>
        </a:p>
      </dgm:t>
    </dgm:pt>
    <dgm:pt modelId="{200449DE-D01F-43AD-8484-3EB4999783A2}" type="sibTrans" cxnId="{A7CFD091-2FFB-4A5A-B298-4EBAF2CCA81C}">
      <dgm:prSet/>
      <dgm:spPr/>
      <dgm:t>
        <a:bodyPr/>
        <a:lstStyle/>
        <a:p>
          <a:endParaRPr lang="en-IN" sz="2400"/>
        </a:p>
      </dgm:t>
    </dgm:pt>
    <dgm:pt modelId="{A72606EA-CCCC-4E1F-A316-88CFF26E8777}" type="parTrans" cxnId="{A7CFD091-2FFB-4A5A-B298-4EBAF2CCA81C}">
      <dgm:prSet/>
      <dgm:spPr/>
      <dgm:t>
        <a:bodyPr/>
        <a:lstStyle/>
        <a:p>
          <a:endParaRPr lang="en-IN" sz="2400"/>
        </a:p>
      </dgm:t>
    </dgm:pt>
    <dgm:pt modelId="{F0076D61-719E-4E55-B1D2-366ED6607A6C}">
      <dgm:prSet phldrT="[Text]" custT="1"/>
      <dgm:spPr/>
      <dgm:t>
        <a:bodyPr/>
        <a:lstStyle/>
        <a:p>
          <a:r>
            <a:rPr lang="en-IN" sz="1600" b="1" dirty="0"/>
            <a:t>REFLECTING</a:t>
          </a:r>
        </a:p>
        <a:p>
          <a:r>
            <a:rPr lang="en-IN" sz="1600" dirty="0"/>
            <a:t>Pre-Project</a:t>
          </a:r>
        </a:p>
      </dgm:t>
    </dgm:pt>
    <dgm:pt modelId="{A2CEAA43-AD72-4201-9E30-12144B0798F1}" type="sibTrans" cxnId="{02D2B4C3-2611-4BEE-B028-28495A6DB0F2}">
      <dgm:prSet/>
      <dgm:spPr/>
      <dgm:t>
        <a:bodyPr/>
        <a:lstStyle/>
        <a:p>
          <a:endParaRPr lang="en-IN" sz="2400"/>
        </a:p>
      </dgm:t>
    </dgm:pt>
    <dgm:pt modelId="{3A6438A5-8316-41FE-BC9A-33FB4836FADE}" type="parTrans" cxnId="{02D2B4C3-2611-4BEE-B028-28495A6DB0F2}">
      <dgm:prSet/>
      <dgm:spPr/>
      <dgm:t>
        <a:bodyPr/>
        <a:lstStyle/>
        <a:p>
          <a:endParaRPr lang="en-IN" sz="2400"/>
        </a:p>
      </dgm:t>
    </dgm:pt>
    <dgm:pt modelId="{48919871-6CE8-4E55-B4C0-3FC41E1071C5}">
      <dgm:prSet phldrT="[Text]" custT="1"/>
      <dgm:spPr/>
      <dgm:t>
        <a:bodyPr/>
        <a:lstStyle/>
        <a:p>
          <a:r>
            <a:rPr lang="en-IN" sz="1400" dirty="0"/>
            <a:t>Organizational context</a:t>
          </a:r>
        </a:p>
      </dgm:t>
    </dgm:pt>
    <dgm:pt modelId="{BEA5C9E6-5F66-47F7-A26E-0EED37DD129F}" type="parTrans" cxnId="{865F5EF1-0C5F-478F-9F83-0E4EB3ECCFA4}">
      <dgm:prSet/>
      <dgm:spPr/>
      <dgm:t>
        <a:bodyPr/>
        <a:lstStyle/>
        <a:p>
          <a:endParaRPr lang="en-IN" sz="2400"/>
        </a:p>
      </dgm:t>
    </dgm:pt>
    <dgm:pt modelId="{C9384B02-2B09-4B5C-ABC6-8F461D0FEE79}" type="sibTrans" cxnId="{865F5EF1-0C5F-478F-9F83-0E4EB3ECCFA4}">
      <dgm:prSet/>
      <dgm:spPr/>
      <dgm:t>
        <a:bodyPr/>
        <a:lstStyle/>
        <a:p>
          <a:endParaRPr lang="en-IN" sz="2400"/>
        </a:p>
      </dgm:t>
    </dgm:pt>
    <dgm:pt modelId="{950BA12B-5CA5-4645-A9DB-FAEE55477855}">
      <dgm:prSet phldrT="[Text]" custT="1"/>
      <dgm:spPr/>
      <dgm:t>
        <a:bodyPr/>
        <a:lstStyle/>
        <a:p>
          <a:r>
            <a:rPr lang="en-IN" sz="1400" dirty="0"/>
            <a:t>Assemble right team</a:t>
          </a:r>
        </a:p>
      </dgm:t>
    </dgm:pt>
    <dgm:pt modelId="{1A5D57A5-8ACF-4B87-8BFA-B2ED11227F55}" type="parTrans" cxnId="{AD04F374-E70C-43A9-8EE5-8E0D35C87D05}">
      <dgm:prSet/>
      <dgm:spPr/>
      <dgm:t>
        <a:bodyPr/>
        <a:lstStyle/>
        <a:p>
          <a:endParaRPr lang="en-IN" sz="2400"/>
        </a:p>
      </dgm:t>
    </dgm:pt>
    <dgm:pt modelId="{FD04A23E-A6A5-47E1-9CE7-41023BB1E463}" type="sibTrans" cxnId="{AD04F374-E70C-43A9-8EE5-8E0D35C87D05}">
      <dgm:prSet/>
      <dgm:spPr/>
      <dgm:t>
        <a:bodyPr/>
        <a:lstStyle/>
        <a:p>
          <a:endParaRPr lang="en-IN" sz="2400"/>
        </a:p>
      </dgm:t>
    </dgm:pt>
    <dgm:pt modelId="{D36CD706-8929-4F3F-9568-15EDC75EBB4B}">
      <dgm:prSet phldrT="[Text]" custT="1"/>
      <dgm:spPr/>
      <dgm:t>
        <a:bodyPr/>
        <a:lstStyle/>
        <a:p>
          <a:r>
            <a:rPr lang="en-IN" sz="1400" dirty="0"/>
            <a:t>Right charge to team  - Goals</a:t>
          </a:r>
        </a:p>
      </dgm:t>
    </dgm:pt>
    <dgm:pt modelId="{4A6F8DFE-0EC1-413B-9BFE-E95AB42C0CC8}" type="parTrans" cxnId="{40E48FB0-D513-4772-9E24-2CD3118F967A}">
      <dgm:prSet/>
      <dgm:spPr/>
      <dgm:t>
        <a:bodyPr/>
        <a:lstStyle/>
        <a:p>
          <a:endParaRPr lang="en-IN" sz="2400"/>
        </a:p>
      </dgm:t>
    </dgm:pt>
    <dgm:pt modelId="{C6548959-5CC8-4A6C-990B-E7C48DB1DE6D}" type="sibTrans" cxnId="{40E48FB0-D513-4772-9E24-2CD3118F967A}">
      <dgm:prSet/>
      <dgm:spPr/>
      <dgm:t>
        <a:bodyPr/>
        <a:lstStyle/>
        <a:p>
          <a:endParaRPr lang="en-IN" sz="2400"/>
        </a:p>
      </dgm:t>
    </dgm:pt>
    <dgm:pt modelId="{E6F3B3AF-D15E-4505-8F91-E0C3AF6D749C}">
      <dgm:prSet phldrT="[Text]" custT="1"/>
      <dgm:spPr/>
      <dgm:t>
        <a:bodyPr/>
        <a:lstStyle/>
        <a:p>
          <a:r>
            <a:rPr lang="en-IN" sz="1400" dirty="0"/>
            <a:t>Team alignment</a:t>
          </a:r>
        </a:p>
      </dgm:t>
    </dgm:pt>
    <dgm:pt modelId="{1267D888-A231-4375-95A3-FC7231E74688}" type="parTrans" cxnId="{0AD60BFE-3970-420D-A080-B3750C75CA5C}">
      <dgm:prSet/>
      <dgm:spPr/>
      <dgm:t>
        <a:bodyPr/>
        <a:lstStyle/>
        <a:p>
          <a:endParaRPr lang="en-IN" sz="2400"/>
        </a:p>
      </dgm:t>
    </dgm:pt>
    <dgm:pt modelId="{699EFE09-BFBF-475D-AA51-BD6A76293D0F}" type="sibTrans" cxnId="{0AD60BFE-3970-420D-A080-B3750C75CA5C}">
      <dgm:prSet/>
      <dgm:spPr/>
      <dgm:t>
        <a:bodyPr/>
        <a:lstStyle/>
        <a:p>
          <a:endParaRPr lang="en-IN" sz="2400"/>
        </a:p>
      </dgm:t>
    </dgm:pt>
    <dgm:pt modelId="{B5B11791-F9B1-4E62-AF82-1178671FCD0E}" type="pres">
      <dgm:prSet presAssocID="{5CA64BB5-9485-43A1-9D3F-9F7894A7293C}" presName="layout" presStyleCnt="0">
        <dgm:presLayoutVars>
          <dgm:chMax/>
          <dgm:chPref/>
          <dgm:dir/>
          <dgm:resizeHandles/>
        </dgm:presLayoutVars>
      </dgm:prSet>
      <dgm:spPr/>
    </dgm:pt>
    <dgm:pt modelId="{6795A988-7B30-462B-8568-20EB207B78D3}" type="pres">
      <dgm:prSet presAssocID="{F0076D61-719E-4E55-B1D2-366ED6607A6C}" presName="root" presStyleCnt="0">
        <dgm:presLayoutVars>
          <dgm:chMax/>
          <dgm:chPref/>
        </dgm:presLayoutVars>
      </dgm:prSet>
      <dgm:spPr/>
    </dgm:pt>
    <dgm:pt modelId="{4CE6C6E4-F391-4AE8-9681-51914AFC68ED}" type="pres">
      <dgm:prSet presAssocID="{F0076D61-719E-4E55-B1D2-366ED6607A6C}" presName="rootComposite" presStyleCnt="0">
        <dgm:presLayoutVars/>
      </dgm:prSet>
      <dgm:spPr/>
    </dgm:pt>
    <dgm:pt modelId="{CD66A619-F003-425B-9FCD-D194D88827F2}" type="pres">
      <dgm:prSet presAssocID="{F0076D61-719E-4E55-B1D2-366ED6607A6C}" presName="ParentAccent" presStyleLbl="alignNode1" presStyleIdx="0" presStyleCnt="1"/>
      <dgm:spPr>
        <a:solidFill>
          <a:srgbClr val="5B9BD5"/>
        </a:solidFill>
      </dgm:spPr>
    </dgm:pt>
    <dgm:pt modelId="{E0384305-7014-4CA7-8F1D-C7491C8A7A1F}" type="pres">
      <dgm:prSet presAssocID="{F0076D61-719E-4E55-B1D2-366ED6607A6C}" presName="ParentSmallAccent" presStyleLbl="fgAcc1" presStyleIdx="0" presStyleCnt="1"/>
      <dgm:spPr/>
    </dgm:pt>
    <dgm:pt modelId="{70ACE76A-1AA0-41F0-B0ED-2E0136392E4A}" type="pres">
      <dgm:prSet presAssocID="{F0076D61-719E-4E55-B1D2-366ED6607A6C}" presName="Parent" presStyleLbl="revTx" presStyleIdx="0" presStyleCnt="6">
        <dgm:presLayoutVars>
          <dgm:chMax/>
          <dgm:chPref val="4"/>
          <dgm:bulletEnabled val="1"/>
        </dgm:presLayoutVars>
      </dgm:prSet>
      <dgm:spPr/>
    </dgm:pt>
    <dgm:pt modelId="{FAE518F9-CB2D-4540-BCA2-CBC0BCFFD4A6}" type="pres">
      <dgm:prSet presAssocID="{F0076D61-719E-4E55-B1D2-366ED6607A6C}" presName="childShape" presStyleCnt="0">
        <dgm:presLayoutVars>
          <dgm:chMax val="0"/>
          <dgm:chPref val="0"/>
        </dgm:presLayoutVars>
      </dgm:prSet>
      <dgm:spPr/>
    </dgm:pt>
    <dgm:pt modelId="{888DDB69-C4E5-416C-9EF7-9C7D146BAA51}" type="pres">
      <dgm:prSet presAssocID="{0537EBD5-A47B-41D2-961D-6B7AAFCA105C}" presName="childComposite" presStyleCnt="0">
        <dgm:presLayoutVars>
          <dgm:chMax val="0"/>
          <dgm:chPref val="0"/>
        </dgm:presLayoutVars>
      </dgm:prSet>
      <dgm:spPr/>
    </dgm:pt>
    <dgm:pt modelId="{24929362-F792-482D-8813-A6D787C69DDC}" type="pres">
      <dgm:prSet presAssocID="{0537EBD5-A47B-41D2-961D-6B7AAFCA105C}" presName="ChildAccent" presStyleLbl="solidFgAcc1" presStyleIdx="0" presStyleCnt="5"/>
      <dgm:spPr/>
    </dgm:pt>
    <dgm:pt modelId="{DC5540DA-C07F-4B80-8A3F-089285A5BC4C}" type="pres">
      <dgm:prSet presAssocID="{0537EBD5-A47B-41D2-961D-6B7AAFCA105C}" presName="Child" presStyleLbl="revTx" presStyleIdx="1" presStyleCnt="6">
        <dgm:presLayoutVars>
          <dgm:chMax val="0"/>
          <dgm:chPref val="0"/>
          <dgm:bulletEnabled val="1"/>
        </dgm:presLayoutVars>
      </dgm:prSet>
      <dgm:spPr/>
    </dgm:pt>
    <dgm:pt modelId="{12412E93-AB0A-46F6-B8CA-CBDFCE7B8A1D}" type="pres">
      <dgm:prSet presAssocID="{48919871-6CE8-4E55-B4C0-3FC41E1071C5}" presName="childComposite" presStyleCnt="0">
        <dgm:presLayoutVars>
          <dgm:chMax val="0"/>
          <dgm:chPref val="0"/>
        </dgm:presLayoutVars>
      </dgm:prSet>
      <dgm:spPr/>
    </dgm:pt>
    <dgm:pt modelId="{1D2E2912-3E0C-4B45-8F0D-9438F3B39360}" type="pres">
      <dgm:prSet presAssocID="{48919871-6CE8-4E55-B4C0-3FC41E1071C5}" presName="ChildAccent" presStyleLbl="solidFgAcc1" presStyleIdx="1" presStyleCnt="5"/>
      <dgm:spPr/>
    </dgm:pt>
    <dgm:pt modelId="{898DEE69-BCE0-4C19-BF65-74D005DC9C48}" type="pres">
      <dgm:prSet presAssocID="{48919871-6CE8-4E55-B4C0-3FC41E1071C5}" presName="Child" presStyleLbl="revTx" presStyleIdx="2" presStyleCnt="6">
        <dgm:presLayoutVars>
          <dgm:chMax val="0"/>
          <dgm:chPref val="0"/>
          <dgm:bulletEnabled val="1"/>
        </dgm:presLayoutVars>
      </dgm:prSet>
      <dgm:spPr/>
    </dgm:pt>
    <dgm:pt modelId="{3FCA6FB0-485F-4B29-BDE3-FC5A563F0835}" type="pres">
      <dgm:prSet presAssocID="{950BA12B-5CA5-4645-A9DB-FAEE55477855}" presName="childComposite" presStyleCnt="0">
        <dgm:presLayoutVars>
          <dgm:chMax val="0"/>
          <dgm:chPref val="0"/>
        </dgm:presLayoutVars>
      </dgm:prSet>
      <dgm:spPr/>
    </dgm:pt>
    <dgm:pt modelId="{5A15A672-CB01-4370-BD28-F61B94EDDAAC}" type="pres">
      <dgm:prSet presAssocID="{950BA12B-5CA5-4645-A9DB-FAEE55477855}" presName="ChildAccent" presStyleLbl="solidFgAcc1" presStyleIdx="2" presStyleCnt="5"/>
      <dgm:spPr/>
    </dgm:pt>
    <dgm:pt modelId="{EC66C03B-B07F-4068-AABF-E6A3A888F8C6}" type="pres">
      <dgm:prSet presAssocID="{950BA12B-5CA5-4645-A9DB-FAEE55477855}" presName="Child" presStyleLbl="revTx" presStyleIdx="3" presStyleCnt="6">
        <dgm:presLayoutVars>
          <dgm:chMax val="0"/>
          <dgm:chPref val="0"/>
          <dgm:bulletEnabled val="1"/>
        </dgm:presLayoutVars>
      </dgm:prSet>
      <dgm:spPr/>
    </dgm:pt>
    <dgm:pt modelId="{769F7592-24B0-41B9-B4B5-F2377CBDF2A2}" type="pres">
      <dgm:prSet presAssocID="{D36CD706-8929-4F3F-9568-15EDC75EBB4B}" presName="childComposite" presStyleCnt="0">
        <dgm:presLayoutVars>
          <dgm:chMax val="0"/>
          <dgm:chPref val="0"/>
        </dgm:presLayoutVars>
      </dgm:prSet>
      <dgm:spPr/>
    </dgm:pt>
    <dgm:pt modelId="{545F442E-4865-4338-BD97-FEA3E144667B}" type="pres">
      <dgm:prSet presAssocID="{D36CD706-8929-4F3F-9568-15EDC75EBB4B}" presName="ChildAccent" presStyleLbl="solidFgAcc1" presStyleIdx="3" presStyleCnt="5"/>
      <dgm:spPr/>
    </dgm:pt>
    <dgm:pt modelId="{E663642A-E81A-4166-BB79-73D31D1C9194}" type="pres">
      <dgm:prSet presAssocID="{D36CD706-8929-4F3F-9568-15EDC75EBB4B}" presName="Child" presStyleLbl="revTx" presStyleIdx="4" presStyleCnt="6">
        <dgm:presLayoutVars>
          <dgm:chMax val="0"/>
          <dgm:chPref val="0"/>
          <dgm:bulletEnabled val="1"/>
        </dgm:presLayoutVars>
      </dgm:prSet>
      <dgm:spPr/>
    </dgm:pt>
    <dgm:pt modelId="{72E274F6-FE8E-4F58-B902-19F4E622A53E}" type="pres">
      <dgm:prSet presAssocID="{E6F3B3AF-D15E-4505-8F91-E0C3AF6D749C}" presName="childComposite" presStyleCnt="0">
        <dgm:presLayoutVars>
          <dgm:chMax val="0"/>
          <dgm:chPref val="0"/>
        </dgm:presLayoutVars>
      </dgm:prSet>
      <dgm:spPr/>
    </dgm:pt>
    <dgm:pt modelId="{3FC38C42-B2F9-4FED-BF74-1FDD8AA5F222}" type="pres">
      <dgm:prSet presAssocID="{E6F3B3AF-D15E-4505-8F91-E0C3AF6D749C}" presName="ChildAccent" presStyleLbl="solidFgAcc1" presStyleIdx="4" presStyleCnt="5"/>
      <dgm:spPr/>
    </dgm:pt>
    <dgm:pt modelId="{81513899-3803-4E7D-8905-97DFCF28719A}" type="pres">
      <dgm:prSet presAssocID="{E6F3B3AF-D15E-4505-8F91-E0C3AF6D749C}" presName="Child" presStyleLbl="revTx" presStyleIdx="5" presStyleCnt="6">
        <dgm:presLayoutVars>
          <dgm:chMax val="0"/>
          <dgm:chPref val="0"/>
          <dgm:bulletEnabled val="1"/>
        </dgm:presLayoutVars>
      </dgm:prSet>
      <dgm:spPr/>
    </dgm:pt>
  </dgm:ptLst>
  <dgm:cxnLst>
    <dgm:cxn modelId="{8F2EA225-05D7-4C37-9B72-0878C337840D}" type="presOf" srcId="{D36CD706-8929-4F3F-9568-15EDC75EBB4B}" destId="{E663642A-E81A-4166-BB79-73D31D1C9194}" srcOrd="0" destOrd="0" presId="urn:microsoft.com/office/officeart/2008/layout/SquareAccentList"/>
    <dgm:cxn modelId="{328E6744-40A2-472F-B155-FC84DFC2F282}" type="presOf" srcId="{0537EBD5-A47B-41D2-961D-6B7AAFCA105C}" destId="{DC5540DA-C07F-4B80-8A3F-089285A5BC4C}" srcOrd="0" destOrd="0" presId="urn:microsoft.com/office/officeart/2008/layout/SquareAccentList"/>
    <dgm:cxn modelId="{6FFD7246-7085-4E30-A917-6FBCBC664B27}" type="presOf" srcId="{950BA12B-5CA5-4645-A9DB-FAEE55477855}" destId="{EC66C03B-B07F-4068-AABF-E6A3A888F8C6}" srcOrd="0" destOrd="0" presId="urn:microsoft.com/office/officeart/2008/layout/SquareAccentList"/>
    <dgm:cxn modelId="{AD04F374-E70C-43A9-8EE5-8E0D35C87D05}" srcId="{F0076D61-719E-4E55-B1D2-366ED6607A6C}" destId="{950BA12B-5CA5-4645-A9DB-FAEE55477855}" srcOrd="2" destOrd="0" parTransId="{1A5D57A5-8ACF-4B87-8BFA-B2ED11227F55}" sibTransId="{FD04A23E-A6A5-47E1-9CE7-41023BB1E463}"/>
    <dgm:cxn modelId="{A650197A-EFAD-431D-96A6-184C8DA36B5D}" type="presOf" srcId="{F0076D61-719E-4E55-B1D2-366ED6607A6C}" destId="{70ACE76A-1AA0-41F0-B0ED-2E0136392E4A}" srcOrd="0" destOrd="0" presId="urn:microsoft.com/office/officeart/2008/layout/SquareAccentList"/>
    <dgm:cxn modelId="{A7CFD091-2FFB-4A5A-B298-4EBAF2CCA81C}" srcId="{F0076D61-719E-4E55-B1D2-366ED6607A6C}" destId="{0537EBD5-A47B-41D2-961D-6B7AAFCA105C}" srcOrd="0" destOrd="0" parTransId="{A72606EA-CCCC-4E1F-A316-88CFF26E8777}" sibTransId="{200449DE-D01F-43AD-8484-3EB4999783A2}"/>
    <dgm:cxn modelId="{40E48FB0-D513-4772-9E24-2CD3118F967A}" srcId="{F0076D61-719E-4E55-B1D2-366ED6607A6C}" destId="{D36CD706-8929-4F3F-9568-15EDC75EBB4B}" srcOrd="3" destOrd="0" parTransId="{4A6F8DFE-0EC1-413B-9BFE-E95AB42C0CC8}" sibTransId="{C6548959-5CC8-4A6C-990B-E7C48DB1DE6D}"/>
    <dgm:cxn modelId="{02D2B4C3-2611-4BEE-B028-28495A6DB0F2}" srcId="{5CA64BB5-9485-43A1-9D3F-9F7894A7293C}" destId="{F0076D61-719E-4E55-B1D2-366ED6607A6C}" srcOrd="0" destOrd="0" parTransId="{3A6438A5-8316-41FE-BC9A-33FB4836FADE}" sibTransId="{A2CEAA43-AD72-4201-9E30-12144B0798F1}"/>
    <dgm:cxn modelId="{5C7CA2D3-6114-4278-BAC0-E0793BCE41D5}" type="presOf" srcId="{48919871-6CE8-4E55-B4C0-3FC41E1071C5}" destId="{898DEE69-BCE0-4C19-BF65-74D005DC9C48}" srcOrd="0" destOrd="0" presId="urn:microsoft.com/office/officeart/2008/layout/SquareAccentList"/>
    <dgm:cxn modelId="{1890A7E2-FFC8-4C74-A9E3-892A78CBD2EC}" type="presOf" srcId="{E6F3B3AF-D15E-4505-8F91-E0C3AF6D749C}" destId="{81513899-3803-4E7D-8905-97DFCF28719A}" srcOrd="0" destOrd="0" presId="urn:microsoft.com/office/officeart/2008/layout/SquareAccentList"/>
    <dgm:cxn modelId="{865F5EF1-0C5F-478F-9F83-0E4EB3ECCFA4}" srcId="{F0076D61-719E-4E55-B1D2-366ED6607A6C}" destId="{48919871-6CE8-4E55-B4C0-3FC41E1071C5}" srcOrd="1" destOrd="0" parTransId="{BEA5C9E6-5F66-47F7-A26E-0EED37DD129F}" sibTransId="{C9384B02-2B09-4B5C-ABC6-8F461D0FEE79}"/>
    <dgm:cxn modelId="{B23822F5-5735-406B-AB44-39514852449F}" type="presOf" srcId="{5CA64BB5-9485-43A1-9D3F-9F7894A7293C}" destId="{B5B11791-F9B1-4E62-AF82-1178671FCD0E}" srcOrd="0" destOrd="0" presId="urn:microsoft.com/office/officeart/2008/layout/SquareAccentList"/>
    <dgm:cxn modelId="{0AD60BFE-3970-420D-A080-B3750C75CA5C}" srcId="{F0076D61-719E-4E55-B1D2-366ED6607A6C}" destId="{E6F3B3AF-D15E-4505-8F91-E0C3AF6D749C}" srcOrd="4" destOrd="0" parTransId="{1267D888-A231-4375-95A3-FC7231E74688}" sibTransId="{699EFE09-BFBF-475D-AA51-BD6A76293D0F}"/>
    <dgm:cxn modelId="{946BD3BF-4ADE-4FCB-8769-A25F76258CB2}" type="presParOf" srcId="{B5B11791-F9B1-4E62-AF82-1178671FCD0E}" destId="{6795A988-7B30-462B-8568-20EB207B78D3}" srcOrd="0" destOrd="0" presId="urn:microsoft.com/office/officeart/2008/layout/SquareAccentList"/>
    <dgm:cxn modelId="{CC384F70-E8ED-483A-88D1-403DDD4C2BAF}" type="presParOf" srcId="{6795A988-7B30-462B-8568-20EB207B78D3}" destId="{4CE6C6E4-F391-4AE8-9681-51914AFC68ED}" srcOrd="0" destOrd="0" presId="urn:microsoft.com/office/officeart/2008/layout/SquareAccentList"/>
    <dgm:cxn modelId="{B001B184-F58D-43B9-B439-D725C0F83157}" type="presParOf" srcId="{4CE6C6E4-F391-4AE8-9681-51914AFC68ED}" destId="{CD66A619-F003-425B-9FCD-D194D88827F2}" srcOrd="0" destOrd="0" presId="urn:microsoft.com/office/officeart/2008/layout/SquareAccentList"/>
    <dgm:cxn modelId="{BE14BF16-23DB-4886-B7C2-0CA6F98AA440}" type="presParOf" srcId="{4CE6C6E4-F391-4AE8-9681-51914AFC68ED}" destId="{E0384305-7014-4CA7-8F1D-C7491C8A7A1F}" srcOrd="1" destOrd="0" presId="urn:microsoft.com/office/officeart/2008/layout/SquareAccentList"/>
    <dgm:cxn modelId="{EA04C753-CFAC-49F7-ACA1-7209BF969594}" type="presParOf" srcId="{4CE6C6E4-F391-4AE8-9681-51914AFC68ED}" destId="{70ACE76A-1AA0-41F0-B0ED-2E0136392E4A}" srcOrd="2" destOrd="0" presId="urn:microsoft.com/office/officeart/2008/layout/SquareAccentList"/>
    <dgm:cxn modelId="{9D029504-A7E2-4FEF-BB09-391189A78833}" type="presParOf" srcId="{6795A988-7B30-462B-8568-20EB207B78D3}" destId="{FAE518F9-CB2D-4540-BCA2-CBC0BCFFD4A6}" srcOrd="1" destOrd="0" presId="urn:microsoft.com/office/officeart/2008/layout/SquareAccentList"/>
    <dgm:cxn modelId="{4F7CB938-BE7D-4C22-A49F-507F0F17B241}" type="presParOf" srcId="{FAE518F9-CB2D-4540-BCA2-CBC0BCFFD4A6}" destId="{888DDB69-C4E5-416C-9EF7-9C7D146BAA51}" srcOrd="0" destOrd="0" presId="urn:microsoft.com/office/officeart/2008/layout/SquareAccentList"/>
    <dgm:cxn modelId="{36E4D096-AB93-4BD8-9455-EB1A32F6B92F}" type="presParOf" srcId="{888DDB69-C4E5-416C-9EF7-9C7D146BAA51}" destId="{24929362-F792-482D-8813-A6D787C69DDC}" srcOrd="0" destOrd="0" presId="urn:microsoft.com/office/officeart/2008/layout/SquareAccentList"/>
    <dgm:cxn modelId="{C9C8C945-BADC-4E03-900C-A36CE37D61BF}" type="presParOf" srcId="{888DDB69-C4E5-416C-9EF7-9C7D146BAA51}" destId="{DC5540DA-C07F-4B80-8A3F-089285A5BC4C}" srcOrd="1" destOrd="0" presId="urn:microsoft.com/office/officeart/2008/layout/SquareAccentList"/>
    <dgm:cxn modelId="{53102B60-698C-4DAD-9E35-14E9D5BADE9D}" type="presParOf" srcId="{FAE518F9-CB2D-4540-BCA2-CBC0BCFFD4A6}" destId="{12412E93-AB0A-46F6-B8CA-CBDFCE7B8A1D}" srcOrd="1" destOrd="0" presId="urn:microsoft.com/office/officeart/2008/layout/SquareAccentList"/>
    <dgm:cxn modelId="{28FF5420-8591-449D-A78A-0065A4E11C88}" type="presParOf" srcId="{12412E93-AB0A-46F6-B8CA-CBDFCE7B8A1D}" destId="{1D2E2912-3E0C-4B45-8F0D-9438F3B39360}" srcOrd="0" destOrd="0" presId="urn:microsoft.com/office/officeart/2008/layout/SquareAccentList"/>
    <dgm:cxn modelId="{27584317-39BA-4223-B390-A66E06A83BAD}" type="presParOf" srcId="{12412E93-AB0A-46F6-B8CA-CBDFCE7B8A1D}" destId="{898DEE69-BCE0-4C19-BF65-74D005DC9C48}" srcOrd="1" destOrd="0" presId="urn:microsoft.com/office/officeart/2008/layout/SquareAccentList"/>
    <dgm:cxn modelId="{AF846A2C-BD35-4E6E-B0BC-351C1990FA71}" type="presParOf" srcId="{FAE518F9-CB2D-4540-BCA2-CBC0BCFFD4A6}" destId="{3FCA6FB0-485F-4B29-BDE3-FC5A563F0835}" srcOrd="2" destOrd="0" presId="urn:microsoft.com/office/officeart/2008/layout/SquareAccentList"/>
    <dgm:cxn modelId="{E9A876BE-2BA1-45F9-8619-ED12755513F4}" type="presParOf" srcId="{3FCA6FB0-485F-4B29-BDE3-FC5A563F0835}" destId="{5A15A672-CB01-4370-BD28-F61B94EDDAAC}" srcOrd="0" destOrd="0" presId="urn:microsoft.com/office/officeart/2008/layout/SquareAccentList"/>
    <dgm:cxn modelId="{1F8843E7-EAF4-4731-8A6B-5CA632A57478}" type="presParOf" srcId="{3FCA6FB0-485F-4B29-BDE3-FC5A563F0835}" destId="{EC66C03B-B07F-4068-AABF-E6A3A888F8C6}" srcOrd="1" destOrd="0" presId="urn:microsoft.com/office/officeart/2008/layout/SquareAccentList"/>
    <dgm:cxn modelId="{E43D7EC6-EBE3-4D45-B2A2-29D275F4A2D0}" type="presParOf" srcId="{FAE518F9-CB2D-4540-BCA2-CBC0BCFFD4A6}" destId="{769F7592-24B0-41B9-B4B5-F2377CBDF2A2}" srcOrd="3" destOrd="0" presId="urn:microsoft.com/office/officeart/2008/layout/SquareAccentList"/>
    <dgm:cxn modelId="{51C023A1-C9A6-452C-8F29-544A5DB5DA96}" type="presParOf" srcId="{769F7592-24B0-41B9-B4B5-F2377CBDF2A2}" destId="{545F442E-4865-4338-BD97-FEA3E144667B}" srcOrd="0" destOrd="0" presId="urn:microsoft.com/office/officeart/2008/layout/SquareAccentList"/>
    <dgm:cxn modelId="{732DE85E-7951-46B9-AA29-19B6D7FA3FE2}" type="presParOf" srcId="{769F7592-24B0-41B9-B4B5-F2377CBDF2A2}" destId="{E663642A-E81A-4166-BB79-73D31D1C9194}" srcOrd="1" destOrd="0" presId="urn:microsoft.com/office/officeart/2008/layout/SquareAccentList"/>
    <dgm:cxn modelId="{12BD32AE-9CD2-4DDF-84CE-E60D8E5D9954}" type="presParOf" srcId="{FAE518F9-CB2D-4540-BCA2-CBC0BCFFD4A6}" destId="{72E274F6-FE8E-4F58-B902-19F4E622A53E}" srcOrd="4" destOrd="0" presId="urn:microsoft.com/office/officeart/2008/layout/SquareAccentList"/>
    <dgm:cxn modelId="{A458B1D6-0769-41F8-8F02-5967A730A342}" type="presParOf" srcId="{72E274F6-FE8E-4F58-B902-19F4E622A53E}" destId="{3FC38C42-B2F9-4FED-BF74-1FDD8AA5F222}" srcOrd="0" destOrd="0" presId="urn:microsoft.com/office/officeart/2008/layout/SquareAccentList"/>
    <dgm:cxn modelId="{413337E9-9622-4569-B83F-1C66BA27A00E}" type="presParOf" srcId="{72E274F6-FE8E-4F58-B902-19F4E622A53E}" destId="{81513899-3803-4E7D-8905-97DFCF28719A}"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A64BB5-9485-43A1-9D3F-9F7894A7293C}" type="doc">
      <dgm:prSet loTypeId="urn:microsoft.com/office/officeart/2008/layout/SquareAccentList" loCatId="list" qsTypeId="urn:microsoft.com/office/officeart/2005/8/quickstyle/simple1" qsCatId="simple" csTypeId="urn:microsoft.com/office/officeart/2005/8/colors/colorful5" csCatId="colorful" phldr="1"/>
      <dgm:spPr/>
      <dgm:t>
        <a:bodyPr/>
        <a:lstStyle/>
        <a:p>
          <a:endParaRPr lang="en-IN"/>
        </a:p>
      </dgm:t>
    </dgm:pt>
    <dgm:pt modelId="{0537EBD5-A47B-41D2-961D-6B7AAFCA105C}">
      <dgm:prSet phldrT="[Text]" custT="1"/>
      <dgm:spPr/>
      <dgm:t>
        <a:bodyPr/>
        <a:lstStyle/>
        <a:p>
          <a:r>
            <a:rPr lang="en-IN" sz="1400" dirty="0"/>
            <a:t>What do we know?</a:t>
          </a:r>
        </a:p>
      </dgm:t>
    </dgm:pt>
    <dgm:pt modelId="{200449DE-D01F-43AD-8484-3EB4999783A2}" type="sibTrans" cxnId="{A7CFD091-2FFB-4A5A-B298-4EBAF2CCA81C}">
      <dgm:prSet/>
      <dgm:spPr/>
      <dgm:t>
        <a:bodyPr/>
        <a:lstStyle/>
        <a:p>
          <a:endParaRPr lang="en-IN" sz="2400"/>
        </a:p>
      </dgm:t>
    </dgm:pt>
    <dgm:pt modelId="{A72606EA-CCCC-4E1F-A316-88CFF26E8777}" type="parTrans" cxnId="{A7CFD091-2FFB-4A5A-B298-4EBAF2CCA81C}">
      <dgm:prSet/>
      <dgm:spPr/>
      <dgm:t>
        <a:bodyPr/>
        <a:lstStyle/>
        <a:p>
          <a:endParaRPr lang="en-IN" sz="2400"/>
        </a:p>
      </dgm:t>
    </dgm:pt>
    <dgm:pt modelId="{F0076D61-719E-4E55-B1D2-366ED6607A6C}">
      <dgm:prSet phldrT="[Text]" custT="1"/>
      <dgm:spPr/>
      <dgm:t>
        <a:bodyPr/>
        <a:lstStyle/>
        <a:p>
          <a:r>
            <a:rPr lang="en-IN" sz="1600" b="1" dirty="0"/>
            <a:t>CONNECTING</a:t>
          </a:r>
        </a:p>
        <a:p>
          <a:r>
            <a:rPr lang="en-IN" sz="1600" dirty="0"/>
            <a:t>Discovery</a:t>
          </a:r>
        </a:p>
      </dgm:t>
    </dgm:pt>
    <dgm:pt modelId="{A2CEAA43-AD72-4201-9E30-12144B0798F1}" type="sibTrans" cxnId="{02D2B4C3-2611-4BEE-B028-28495A6DB0F2}">
      <dgm:prSet/>
      <dgm:spPr/>
      <dgm:t>
        <a:bodyPr/>
        <a:lstStyle/>
        <a:p>
          <a:endParaRPr lang="en-IN" sz="2400"/>
        </a:p>
      </dgm:t>
    </dgm:pt>
    <dgm:pt modelId="{3A6438A5-8316-41FE-BC9A-33FB4836FADE}" type="parTrans" cxnId="{02D2B4C3-2611-4BEE-B028-28495A6DB0F2}">
      <dgm:prSet/>
      <dgm:spPr/>
      <dgm:t>
        <a:bodyPr/>
        <a:lstStyle/>
        <a:p>
          <a:endParaRPr lang="en-IN" sz="2400"/>
        </a:p>
      </dgm:t>
    </dgm:pt>
    <dgm:pt modelId="{F6827C1B-CEB3-4F1B-AAF0-5545A4CEC905}">
      <dgm:prSet phldrT="[Text]" custT="1"/>
      <dgm:spPr/>
      <dgm:t>
        <a:bodyPr/>
        <a:lstStyle/>
        <a:p>
          <a:r>
            <a:rPr lang="en-IN" sz="1400" dirty="0"/>
            <a:t>Data gathering: site, project.</a:t>
          </a:r>
        </a:p>
      </dgm:t>
    </dgm:pt>
    <dgm:pt modelId="{E201FF09-6513-4ADA-91F2-69E59C18C29C}" type="parTrans" cxnId="{1E0FF6D3-ED7E-4748-88DD-802B24100B58}">
      <dgm:prSet/>
      <dgm:spPr/>
      <dgm:t>
        <a:bodyPr/>
        <a:lstStyle/>
        <a:p>
          <a:endParaRPr lang="en-IN" sz="2400"/>
        </a:p>
      </dgm:t>
    </dgm:pt>
    <dgm:pt modelId="{9E1E8B95-C02A-45E2-9132-9FC792FD1F01}" type="sibTrans" cxnId="{1E0FF6D3-ED7E-4748-88DD-802B24100B58}">
      <dgm:prSet/>
      <dgm:spPr/>
      <dgm:t>
        <a:bodyPr/>
        <a:lstStyle/>
        <a:p>
          <a:endParaRPr lang="en-IN" sz="2400"/>
        </a:p>
      </dgm:t>
    </dgm:pt>
    <dgm:pt modelId="{748F1C06-FFC3-4804-810C-21CBA4DD50D3}">
      <dgm:prSet phldrT="[Text]" custT="1"/>
      <dgm:spPr/>
      <dgm:t>
        <a:bodyPr/>
        <a:lstStyle/>
        <a:p>
          <a:r>
            <a:rPr lang="en-IN" sz="1400" dirty="0"/>
            <a:t>I.D. key systems</a:t>
          </a:r>
        </a:p>
      </dgm:t>
    </dgm:pt>
    <dgm:pt modelId="{ED211E40-2C9B-408A-9182-A123E641C800}" type="parTrans" cxnId="{DA48AD0D-598B-435D-9F35-DA617B5A58E4}">
      <dgm:prSet/>
      <dgm:spPr/>
      <dgm:t>
        <a:bodyPr/>
        <a:lstStyle/>
        <a:p>
          <a:endParaRPr lang="en-IN" sz="2400"/>
        </a:p>
      </dgm:t>
    </dgm:pt>
    <dgm:pt modelId="{D4DC7663-0EB5-4665-9618-B0274C80812A}" type="sibTrans" cxnId="{DA48AD0D-598B-435D-9F35-DA617B5A58E4}">
      <dgm:prSet/>
      <dgm:spPr/>
      <dgm:t>
        <a:bodyPr/>
        <a:lstStyle/>
        <a:p>
          <a:endParaRPr lang="en-IN" sz="2400"/>
        </a:p>
      </dgm:t>
    </dgm:pt>
    <dgm:pt modelId="{B53B969D-935D-4D90-BA4A-E508070A7648}">
      <dgm:prSet phldrT="[Text]" custT="1"/>
      <dgm:spPr/>
      <dgm:t>
        <a:bodyPr/>
        <a:lstStyle/>
        <a:p>
          <a:r>
            <a:rPr lang="en-IN" sz="1400" dirty="0"/>
            <a:t>Baseline traditional design and budget</a:t>
          </a:r>
        </a:p>
      </dgm:t>
    </dgm:pt>
    <dgm:pt modelId="{44DFC8D4-1AD7-46C9-A110-C14A8F26EEA5}" type="parTrans" cxnId="{D1AB4A7C-182C-4ADA-9CD0-B5A2675D9A23}">
      <dgm:prSet/>
      <dgm:spPr/>
      <dgm:t>
        <a:bodyPr/>
        <a:lstStyle/>
        <a:p>
          <a:endParaRPr lang="en-IN" sz="2400"/>
        </a:p>
      </dgm:t>
    </dgm:pt>
    <dgm:pt modelId="{9C255BE3-FC03-4783-B83E-293C764EE810}" type="sibTrans" cxnId="{D1AB4A7C-182C-4ADA-9CD0-B5A2675D9A23}">
      <dgm:prSet/>
      <dgm:spPr/>
      <dgm:t>
        <a:bodyPr/>
        <a:lstStyle/>
        <a:p>
          <a:endParaRPr lang="en-IN" sz="2400"/>
        </a:p>
      </dgm:t>
    </dgm:pt>
    <dgm:pt modelId="{B3357BEA-B444-4F32-93AF-D84DCB6A01DB}">
      <dgm:prSet phldrT="[Text]" custT="1"/>
      <dgm:spPr/>
      <dgm:t>
        <a:bodyPr/>
        <a:lstStyle/>
        <a:p>
          <a:r>
            <a:rPr lang="en-IN" sz="1400" dirty="0"/>
            <a:t>Owners vision and design intent</a:t>
          </a:r>
        </a:p>
      </dgm:t>
    </dgm:pt>
    <dgm:pt modelId="{316E6C02-26C7-4B77-BD73-9D59DB4B2889}" type="parTrans" cxnId="{042B425C-D666-4C00-BB53-BA07AFD2FC4F}">
      <dgm:prSet/>
      <dgm:spPr/>
      <dgm:t>
        <a:bodyPr/>
        <a:lstStyle/>
        <a:p>
          <a:endParaRPr lang="en-IN" sz="2400"/>
        </a:p>
      </dgm:t>
    </dgm:pt>
    <dgm:pt modelId="{B884EB35-6C1B-4F6C-816A-419FE1336494}" type="sibTrans" cxnId="{042B425C-D666-4C00-BB53-BA07AFD2FC4F}">
      <dgm:prSet/>
      <dgm:spPr/>
      <dgm:t>
        <a:bodyPr/>
        <a:lstStyle/>
        <a:p>
          <a:endParaRPr lang="en-IN" sz="2400"/>
        </a:p>
      </dgm:t>
    </dgm:pt>
    <dgm:pt modelId="{B5B11791-F9B1-4E62-AF82-1178671FCD0E}" type="pres">
      <dgm:prSet presAssocID="{5CA64BB5-9485-43A1-9D3F-9F7894A7293C}" presName="layout" presStyleCnt="0">
        <dgm:presLayoutVars>
          <dgm:chMax/>
          <dgm:chPref/>
          <dgm:dir/>
          <dgm:resizeHandles/>
        </dgm:presLayoutVars>
      </dgm:prSet>
      <dgm:spPr/>
    </dgm:pt>
    <dgm:pt modelId="{6795A988-7B30-462B-8568-20EB207B78D3}" type="pres">
      <dgm:prSet presAssocID="{F0076D61-719E-4E55-B1D2-366ED6607A6C}" presName="root" presStyleCnt="0">
        <dgm:presLayoutVars>
          <dgm:chMax/>
          <dgm:chPref/>
        </dgm:presLayoutVars>
      </dgm:prSet>
      <dgm:spPr/>
    </dgm:pt>
    <dgm:pt modelId="{4CE6C6E4-F391-4AE8-9681-51914AFC68ED}" type="pres">
      <dgm:prSet presAssocID="{F0076D61-719E-4E55-B1D2-366ED6607A6C}" presName="rootComposite" presStyleCnt="0">
        <dgm:presLayoutVars/>
      </dgm:prSet>
      <dgm:spPr/>
    </dgm:pt>
    <dgm:pt modelId="{CD66A619-F003-425B-9FCD-D194D88827F2}" type="pres">
      <dgm:prSet presAssocID="{F0076D61-719E-4E55-B1D2-366ED6607A6C}" presName="ParentAccent" presStyleLbl="alignNode1" presStyleIdx="0" presStyleCnt="1"/>
      <dgm:spPr>
        <a:solidFill>
          <a:srgbClr val="52CAB8"/>
        </a:solidFill>
      </dgm:spPr>
    </dgm:pt>
    <dgm:pt modelId="{E0384305-7014-4CA7-8F1D-C7491C8A7A1F}" type="pres">
      <dgm:prSet presAssocID="{F0076D61-719E-4E55-B1D2-366ED6607A6C}" presName="ParentSmallAccent" presStyleLbl="fgAcc1" presStyleIdx="0" presStyleCnt="1"/>
      <dgm:spPr/>
    </dgm:pt>
    <dgm:pt modelId="{70ACE76A-1AA0-41F0-B0ED-2E0136392E4A}" type="pres">
      <dgm:prSet presAssocID="{F0076D61-719E-4E55-B1D2-366ED6607A6C}" presName="Parent" presStyleLbl="revTx" presStyleIdx="0" presStyleCnt="6">
        <dgm:presLayoutVars>
          <dgm:chMax/>
          <dgm:chPref val="4"/>
          <dgm:bulletEnabled val="1"/>
        </dgm:presLayoutVars>
      </dgm:prSet>
      <dgm:spPr/>
    </dgm:pt>
    <dgm:pt modelId="{FAE518F9-CB2D-4540-BCA2-CBC0BCFFD4A6}" type="pres">
      <dgm:prSet presAssocID="{F0076D61-719E-4E55-B1D2-366ED6607A6C}" presName="childShape" presStyleCnt="0">
        <dgm:presLayoutVars>
          <dgm:chMax val="0"/>
          <dgm:chPref val="0"/>
        </dgm:presLayoutVars>
      </dgm:prSet>
      <dgm:spPr/>
    </dgm:pt>
    <dgm:pt modelId="{888DDB69-C4E5-416C-9EF7-9C7D146BAA51}" type="pres">
      <dgm:prSet presAssocID="{0537EBD5-A47B-41D2-961D-6B7AAFCA105C}" presName="childComposite" presStyleCnt="0">
        <dgm:presLayoutVars>
          <dgm:chMax val="0"/>
          <dgm:chPref val="0"/>
        </dgm:presLayoutVars>
      </dgm:prSet>
      <dgm:spPr/>
    </dgm:pt>
    <dgm:pt modelId="{24929362-F792-482D-8813-A6D787C69DDC}" type="pres">
      <dgm:prSet presAssocID="{0537EBD5-A47B-41D2-961D-6B7AAFCA105C}" presName="ChildAccent" presStyleLbl="solidFgAcc1" presStyleIdx="0" presStyleCnt="5"/>
      <dgm:spPr/>
    </dgm:pt>
    <dgm:pt modelId="{DC5540DA-C07F-4B80-8A3F-089285A5BC4C}" type="pres">
      <dgm:prSet presAssocID="{0537EBD5-A47B-41D2-961D-6B7AAFCA105C}" presName="Child" presStyleLbl="revTx" presStyleIdx="1" presStyleCnt="6">
        <dgm:presLayoutVars>
          <dgm:chMax val="0"/>
          <dgm:chPref val="0"/>
          <dgm:bulletEnabled val="1"/>
        </dgm:presLayoutVars>
      </dgm:prSet>
      <dgm:spPr/>
    </dgm:pt>
    <dgm:pt modelId="{4D548EB9-C980-43AD-BC5D-2D28ECD520AE}" type="pres">
      <dgm:prSet presAssocID="{F6827C1B-CEB3-4F1B-AAF0-5545A4CEC905}" presName="childComposite" presStyleCnt="0">
        <dgm:presLayoutVars>
          <dgm:chMax val="0"/>
          <dgm:chPref val="0"/>
        </dgm:presLayoutVars>
      </dgm:prSet>
      <dgm:spPr/>
    </dgm:pt>
    <dgm:pt modelId="{D9740937-86B4-43E5-9D6E-AF07A86CD1BE}" type="pres">
      <dgm:prSet presAssocID="{F6827C1B-CEB3-4F1B-AAF0-5545A4CEC905}" presName="ChildAccent" presStyleLbl="solidFgAcc1" presStyleIdx="1" presStyleCnt="5"/>
      <dgm:spPr/>
    </dgm:pt>
    <dgm:pt modelId="{23942B89-C400-49C7-94D6-B095D2063477}" type="pres">
      <dgm:prSet presAssocID="{F6827C1B-CEB3-4F1B-AAF0-5545A4CEC905}" presName="Child" presStyleLbl="revTx" presStyleIdx="2" presStyleCnt="6">
        <dgm:presLayoutVars>
          <dgm:chMax val="0"/>
          <dgm:chPref val="0"/>
          <dgm:bulletEnabled val="1"/>
        </dgm:presLayoutVars>
      </dgm:prSet>
      <dgm:spPr/>
    </dgm:pt>
    <dgm:pt modelId="{DA268F22-6014-4CDC-8447-FEE255EBC9D9}" type="pres">
      <dgm:prSet presAssocID="{748F1C06-FFC3-4804-810C-21CBA4DD50D3}" presName="childComposite" presStyleCnt="0">
        <dgm:presLayoutVars>
          <dgm:chMax val="0"/>
          <dgm:chPref val="0"/>
        </dgm:presLayoutVars>
      </dgm:prSet>
      <dgm:spPr/>
    </dgm:pt>
    <dgm:pt modelId="{1B2C3B19-F679-4AA0-8623-0486692FC3C0}" type="pres">
      <dgm:prSet presAssocID="{748F1C06-FFC3-4804-810C-21CBA4DD50D3}" presName="ChildAccent" presStyleLbl="solidFgAcc1" presStyleIdx="2" presStyleCnt="5"/>
      <dgm:spPr/>
    </dgm:pt>
    <dgm:pt modelId="{0CDDF530-2AC1-4072-9CFF-AA03DB522844}" type="pres">
      <dgm:prSet presAssocID="{748F1C06-FFC3-4804-810C-21CBA4DD50D3}" presName="Child" presStyleLbl="revTx" presStyleIdx="3" presStyleCnt="6">
        <dgm:presLayoutVars>
          <dgm:chMax val="0"/>
          <dgm:chPref val="0"/>
          <dgm:bulletEnabled val="1"/>
        </dgm:presLayoutVars>
      </dgm:prSet>
      <dgm:spPr/>
    </dgm:pt>
    <dgm:pt modelId="{450A82CF-51D2-4052-8DBB-E93B9803E0E1}" type="pres">
      <dgm:prSet presAssocID="{B53B969D-935D-4D90-BA4A-E508070A7648}" presName="childComposite" presStyleCnt="0">
        <dgm:presLayoutVars>
          <dgm:chMax val="0"/>
          <dgm:chPref val="0"/>
        </dgm:presLayoutVars>
      </dgm:prSet>
      <dgm:spPr/>
    </dgm:pt>
    <dgm:pt modelId="{E41A170C-86B3-4ADC-B724-FE745F677256}" type="pres">
      <dgm:prSet presAssocID="{B53B969D-935D-4D90-BA4A-E508070A7648}" presName="ChildAccent" presStyleLbl="solidFgAcc1" presStyleIdx="3" presStyleCnt="5"/>
      <dgm:spPr/>
    </dgm:pt>
    <dgm:pt modelId="{FBF2DB06-B6B5-4DD7-A2DB-955D86A6B344}" type="pres">
      <dgm:prSet presAssocID="{B53B969D-935D-4D90-BA4A-E508070A7648}" presName="Child" presStyleLbl="revTx" presStyleIdx="4" presStyleCnt="6">
        <dgm:presLayoutVars>
          <dgm:chMax val="0"/>
          <dgm:chPref val="0"/>
          <dgm:bulletEnabled val="1"/>
        </dgm:presLayoutVars>
      </dgm:prSet>
      <dgm:spPr/>
    </dgm:pt>
    <dgm:pt modelId="{EE11F7A7-2929-4C6D-AB74-0D9382687D7E}" type="pres">
      <dgm:prSet presAssocID="{B3357BEA-B444-4F32-93AF-D84DCB6A01DB}" presName="childComposite" presStyleCnt="0">
        <dgm:presLayoutVars>
          <dgm:chMax val="0"/>
          <dgm:chPref val="0"/>
        </dgm:presLayoutVars>
      </dgm:prSet>
      <dgm:spPr/>
    </dgm:pt>
    <dgm:pt modelId="{BA459F8E-30E5-419D-9160-BFA815BFF066}" type="pres">
      <dgm:prSet presAssocID="{B3357BEA-B444-4F32-93AF-D84DCB6A01DB}" presName="ChildAccent" presStyleLbl="solidFgAcc1" presStyleIdx="4" presStyleCnt="5"/>
      <dgm:spPr/>
    </dgm:pt>
    <dgm:pt modelId="{75081529-41CA-4F65-AA97-DF6C51334498}" type="pres">
      <dgm:prSet presAssocID="{B3357BEA-B444-4F32-93AF-D84DCB6A01DB}" presName="Child" presStyleLbl="revTx" presStyleIdx="5" presStyleCnt="6">
        <dgm:presLayoutVars>
          <dgm:chMax val="0"/>
          <dgm:chPref val="0"/>
          <dgm:bulletEnabled val="1"/>
        </dgm:presLayoutVars>
      </dgm:prSet>
      <dgm:spPr/>
    </dgm:pt>
  </dgm:ptLst>
  <dgm:cxnLst>
    <dgm:cxn modelId="{DA48AD0D-598B-435D-9F35-DA617B5A58E4}" srcId="{F0076D61-719E-4E55-B1D2-366ED6607A6C}" destId="{748F1C06-FFC3-4804-810C-21CBA4DD50D3}" srcOrd="2" destOrd="0" parTransId="{ED211E40-2C9B-408A-9182-A123E641C800}" sibTransId="{D4DC7663-0EB5-4665-9618-B0274C80812A}"/>
    <dgm:cxn modelId="{15D7B224-EB71-4405-B19D-5C1312C90AF6}" type="presOf" srcId="{748F1C06-FFC3-4804-810C-21CBA4DD50D3}" destId="{0CDDF530-2AC1-4072-9CFF-AA03DB522844}" srcOrd="0" destOrd="0" presId="urn:microsoft.com/office/officeart/2008/layout/SquareAccentList"/>
    <dgm:cxn modelId="{72CE6C36-9B06-4640-B4CA-BD4CAD3D5830}" type="presOf" srcId="{F0076D61-719E-4E55-B1D2-366ED6607A6C}" destId="{70ACE76A-1AA0-41F0-B0ED-2E0136392E4A}" srcOrd="0" destOrd="0" presId="urn:microsoft.com/office/officeart/2008/layout/SquareAccentList"/>
    <dgm:cxn modelId="{245DAF3C-7448-4BBA-AC8C-D680C073D84A}" type="presOf" srcId="{F6827C1B-CEB3-4F1B-AAF0-5545A4CEC905}" destId="{23942B89-C400-49C7-94D6-B095D2063477}" srcOrd="0" destOrd="0" presId="urn:microsoft.com/office/officeart/2008/layout/SquareAccentList"/>
    <dgm:cxn modelId="{042B425C-D666-4C00-BB53-BA07AFD2FC4F}" srcId="{F0076D61-719E-4E55-B1D2-366ED6607A6C}" destId="{B3357BEA-B444-4F32-93AF-D84DCB6A01DB}" srcOrd="4" destOrd="0" parTransId="{316E6C02-26C7-4B77-BD73-9D59DB4B2889}" sibTransId="{B884EB35-6C1B-4F6C-816A-419FE1336494}"/>
    <dgm:cxn modelId="{21D36C47-B86D-4377-8437-04A914A579E2}" type="presOf" srcId="{5CA64BB5-9485-43A1-9D3F-9F7894A7293C}" destId="{B5B11791-F9B1-4E62-AF82-1178671FCD0E}" srcOrd="0" destOrd="0" presId="urn:microsoft.com/office/officeart/2008/layout/SquareAccentList"/>
    <dgm:cxn modelId="{D1AB4A7C-182C-4ADA-9CD0-B5A2675D9A23}" srcId="{F0076D61-719E-4E55-B1D2-366ED6607A6C}" destId="{B53B969D-935D-4D90-BA4A-E508070A7648}" srcOrd="3" destOrd="0" parTransId="{44DFC8D4-1AD7-46C9-A110-C14A8F26EEA5}" sibTransId="{9C255BE3-FC03-4783-B83E-293C764EE810}"/>
    <dgm:cxn modelId="{A7CFD091-2FFB-4A5A-B298-4EBAF2CCA81C}" srcId="{F0076D61-719E-4E55-B1D2-366ED6607A6C}" destId="{0537EBD5-A47B-41D2-961D-6B7AAFCA105C}" srcOrd="0" destOrd="0" parTransId="{A72606EA-CCCC-4E1F-A316-88CFF26E8777}" sibTransId="{200449DE-D01F-43AD-8484-3EB4999783A2}"/>
    <dgm:cxn modelId="{72A05FAB-3829-4673-8768-1E5DDABE6CBC}" type="presOf" srcId="{B3357BEA-B444-4F32-93AF-D84DCB6A01DB}" destId="{75081529-41CA-4F65-AA97-DF6C51334498}" srcOrd="0" destOrd="0" presId="urn:microsoft.com/office/officeart/2008/layout/SquareAccentList"/>
    <dgm:cxn modelId="{32CADEBC-8859-4BD3-ABC4-BD8164F9703D}" type="presOf" srcId="{B53B969D-935D-4D90-BA4A-E508070A7648}" destId="{FBF2DB06-B6B5-4DD7-A2DB-955D86A6B344}" srcOrd="0" destOrd="0" presId="urn:microsoft.com/office/officeart/2008/layout/SquareAccentList"/>
    <dgm:cxn modelId="{02D2B4C3-2611-4BEE-B028-28495A6DB0F2}" srcId="{5CA64BB5-9485-43A1-9D3F-9F7894A7293C}" destId="{F0076D61-719E-4E55-B1D2-366ED6607A6C}" srcOrd="0" destOrd="0" parTransId="{3A6438A5-8316-41FE-BC9A-33FB4836FADE}" sibTransId="{A2CEAA43-AD72-4201-9E30-12144B0798F1}"/>
    <dgm:cxn modelId="{1E0FF6D3-ED7E-4748-88DD-802B24100B58}" srcId="{F0076D61-719E-4E55-B1D2-366ED6607A6C}" destId="{F6827C1B-CEB3-4F1B-AAF0-5545A4CEC905}" srcOrd="1" destOrd="0" parTransId="{E201FF09-6513-4ADA-91F2-69E59C18C29C}" sibTransId="{9E1E8B95-C02A-45E2-9132-9FC792FD1F01}"/>
    <dgm:cxn modelId="{1520F3F8-A0F5-4BB1-AB8E-C6CD95D0E830}" type="presOf" srcId="{0537EBD5-A47B-41D2-961D-6B7AAFCA105C}" destId="{DC5540DA-C07F-4B80-8A3F-089285A5BC4C}" srcOrd="0" destOrd="0" presId="urn:microsoft.com/office/officeart/2008/layout/SquareAccentList"/>
    <dgm:cxn modelId="{53867C23-7E60-4EE3-AEB6-8C9F0A7F4D96}" type="presParOf" srcId="{B5B11791-F9B1-4E62-AF82-1178671FCD0E}" destId="{6795A988-7B30-462B-8568-20EB207B78D3}" srcOrd="0" destOrd="0" presId="urn:microsoft.com/office/officeart/2008/layout/SquareAccentList"/>
    <dgm:cxn modelId="{9299634C-5BA3-4295-8CDC-7C12B4D8FEF2}" type="presParOf" srcId="{6795A988-7B30-462B-8568-20EB207B78D3}" destId="{4CE6C6E4-F391-4AE8-9681-51914AFC68ED}" srcOrd="0" destOrd="0" presId="urn:microsoft.com/office/officeart/2008/layout/SquareAccentList"/>
    <dgm:cxn modelId="{08F80696-3909-4CF4-9D47-9E95BE07C9C4}" type="presParOf" srcId="{4CE6C6E4-F391-4AE8-9681-51914AFC68ED}" destId="{CD66A619-F003-425B-9FCD-D194D88827F2}" srcOrd="0" destOrd="0" presId="urn:microsoft.com/office/officeart/2008/layout/SquareAccentList"/>
    <dgm:cxn modelId="{5FCDC0B0-2E27-47BF-8AC9-78E55AAC70C7}" type="presParOf" srcId="{4CE6C6E4-F391-4AE8-9681-51914AFC68ED}" destId="{E0384305-7014-4CA7-8F1D-C7491C8A7A1F}" srcOrd="1" destOrd="0" presId="urn:microsoft.com/office/officeart/2008/layout/SquareAccentList"/>
    <dgm:cxn modelId="{F577BBB4-474B-42AD-8A86-DF35BA79728F}" type="presParOf" srcId="{4CE6C6E4-F391-4AE8-9681-51914AFC68ED}" destId="{70ACE76A-1AA0-41F0-B0ED-2E0136392E4A}" srcOrd="2" destOrd="0" presId="urn:microsoft.com/office/officeart/2008/layout/SquareAccentList"/>
    <dgm:cxn modelId="{C258EE3E-B720-48C0-BEB2-E77DABDA655A}" type="presParOf" srcId="{6795A988-7B30-462B-8568-20EB207B78D3}" destId="{FAE518F9-CB2D-4540-BCA2-CBC0BCFFD4A6}" srcOrd="1" destOrd="0" presId="urn:microsoft.com/office/officeart/2008/layout/SquareAccentList"/>
    <dgm:cxn modelId="{B0685749-D81B-4062-B437-274AD337F960}" type="presParOf" srcId="{FAE518F9-CB2D-4540-BCA2-CBC0BCFFD4A6}" destId="{888DDB69-C4E5-416C-9EF7-9C7D146BAA51}" srcOrd="0" destOrd="0" presId="urn:microsoft.com/office/officeart/2008/layout/SquareAccentList"/>
    <dgm:cxn modelId="{3BDC139C-EBB6-4AF0-961E-527A1E092B56}" type="presParOf" srcId="{888DDB69-C4E5-416C-9EF7-9C7D146BAA51}" destId="{24929362-F792-482D-8813-A6D787C69DDC}" srcOrd="0" destOrd="0" presId="urn:microsoft.com/office/officeart/2008/layout/SquareAccentList"/>
    <dgm:cxn modelId="{CBA550D7-DDC1-47EE-9195-445EAEB73B57}" type="presParOf" srcId="{888DDB69-C4E5-416C-9EF7-9C7D146BAA51}" destId="{DC5540DA-C07F-4B80-8A3F-089285A5BC4C}" srcOrd="1" destOrd="0" presId="urn:microsoft.com/office/officeart/2008/layout/SquareAccentList"/>
    <dgm:cxn modelId="{90039687-42E5-4449-95FC-B3F2C318B35D}" type="presParOf" srcId="{FAE518F9-CB2D-4540-BCA2-CBC0BCFFD4A6}" destId="{4D548EB9-C980-43AD-BC5D-2D28ECD520AE}" srcOrd="1" destOrd="0" presId="urn:microsoft.com/office/officeart/2008/layout/SquareAccentList"/>
    <dgm:cxn modelId="{345B3B9A-E69A-45A0-9192-8DC88BD77B99}" type="presParOf" srcId="{4D548EB9-C980-43AD-BC5D-2D28ECD520AE}" destId="{D9740937-86B4-43E5-9D6E-AF07A86CD1BE}" srcOrd="0" destOrd="0" presId="urn:microsoft.com/office/officeart/2008/layout/SquareAccentList"/>
    <dgm:cxn modelId="{F5116D05-259F-4D42-A620-EE2B7702438D}" type="presParOf" srcId="{4D548EB9-C980-43AD-BC5D-2D28ECD520AE}" destId="{23942B89-C400-49C7-94D6-B095D2063477}" srcOrd="1" destOrd="0" presId="urn:microsoft.com/office/officeart/2008/layout/SquareAccentList"/>
    <dgm:cxn modelId="{B760F3E1-DF59-4ABD-BB44-39DFDEF7D176}" type="presParOf" srcId="{FAE518F9-CB2D-4540-BCA2-CBC0BCFFD4A6}" destId="{DA268F22-6014-4CDC-8447-FEE255EBC9D9}" srcOrd="2" destOrd="0" presId="urn:microsoft.com/office/officeart/2008/layout/SquareAccentList"/>
    <dgm:cxn modelId="{61D0CCAD-9F06-45C3-8F69-BDB07616BDE3}" type="presParOf" srcId="{DA268F22-6014-4CDC-8447-FEE255EBC9D9}" destId="{1B2C3B19-F679-4AA0-8623-0486692FC3C0}" srcOrd="0" destOrd="0" presId="urn:microsoft.com/office/officeart/2008/layout/SquareAccentList"/>
    <dgm:cxn modelId="{82EE9EB2-B583-47BC-B24D-699CAB0978C4}" type="presParOf" srcId="{DA268F22-6014-4CDC-8447-FEE255EBC9D9}" destId="{0CDDF530-2AC1-4072-9CFF-AA03DB522844}" srcOrd="1" destOrd="0" presId="urn:microsoft.com/office/officeart/2008/layout/SquareAccentList"/>
    <dgm:cxn modelId="{FB5E771B-7B30-4070-938E-F736F14319E8}" type="presParOf" srcId="{FAE518F9-CB2D-4540-BCA2-CBC0BCFFD4A6}" destId="{450A82CF-51D2-4052-8DBB-E93B9803E0E1}" srcOrd="3" destOrd="0" presId="urn:microsoft.com/office/officeart/2008/layout/SquareAccentList"/>
    <dgm:cxn modelId="{4110DFBC-4852-4471-AA56-F7FDCBA4A5B6}" type="presParOf" srcId="{450A82CF-51D2-4052-8DBB-E93B9803E0E1}" destId="{E41A170C-86B3-4ADC-B724-FE745F677256}" srcOrd="0" destOrd="0" presId="urn:microsoft.com/office/officeart/2008/layout/SquareAccentList"/>
    <dgm:cxn modelId="{21610249-3E70-4F7C-9C89-AD0A28AE8968}" type="presParOf" srcId="{450A82CF-51D2-4052-8DBB-E93B9803E0E1}" destId="{FBF2DB06-B6B5-4DD7-A2DB-955D86A6B344}" srcOrd="1" destOrd="0" presId="urn:microsoft.com/office/officeart/2008/layout/SquareAccentList"/>
    <dgm:cxn modelId="{FE1B3A4B-B4FD-4EE8-B1C9-A790297521FD}" type="presParOf" srcId="{FAE518F9-CB2D-4540-BCA2-CBC0BCFFD4A6}" destId="{EE11F7A7-2929-4C6D-AB74-0D9382687D7E}" srcOrd="4" destOrd="0" presId="urn:microsoft.com/office/officeart/2008/layout/SquareAccentList"/>
    <dgm:cxn modelId="{BD53E855-A962-4AC0-A179-165F2F24B56F}" type="presParOf" srcId="{EE11F7A7-2929-4C6D-AB74-0D9382687D7E}" destId="{BA459F8E-30E5-419D-9160-BFA815BFF066}" srcOrd="0" destOrd="0" presId="urn:microsoft.com/office/officeart/2008/layout/SquareAccentList"/>
    <dgm:cxn modelId="{5B37CA5B-34D6-4F09-A77C-4DC6703595A9}" type="presParOf" srcId="{EE11F7A7-2929-4C6D-AB74-0D9382687D7E}" destId="{75081529-41CA-4F65-AA97-DF6C51334498}" srcOrd="1" destOrd="0" presId="urn:microsoft.com/office/officeart/2008/layout/Squa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A64BB5-9485-43A1-9D3F-9F7894A7293C}" type="doc">
      <dgm:prSet loTypeId="urn:microsoft.com/office/officeart/2008/layout/SquareAccentList" loCatId="list" qsTypeId="urn:microsoft.com/office/officeart/2005/8/quickstyle/simple1" qsCatId="simple" csTypeId="urn:microsoft.com/office/officeart/2005/8/colors/colorful5" csCatId="colorful" phldr="1"/>
      <dgm:spPr/>
      <dgm:t>
        <a:bodyPr/>
        <a:lstStyle/>
        <a:p>
          <a:endParaRPr lang="en-IN"/>
        </a:p>
      </dgm:t>
    </dgm:pt>
    <dgm:pt modelId="{F0076D61-719E-4E55-B1D2-366ED6607A6C}">
      <dgm:prSet phldrT="[Text]" custT="1"/>
      <dgm:spPr/>
      <dgm:t>
        <a:bodyPr/>
        <a:lstStyle/>
        <a:p>
          <a:r>
            <a:rPr lang="en-IN" sz="1600" b="1" dirty="0"/>
            <a:t>DOING</a:t>
          </a:r>
          <a:br>
            <a:rPr lang="en-IN" sz="1800" dirty="0"/>
          </a:br>
          <a:r>
            <a:rPr lang="en-IN" sz="1600" dirty="0"/>
            <a:t>Constructing</a:t>
          </a:r>
          <a:endParaRPr lang="en-IN" sz="1800" dirty="0"/>
        </a:p>
      </dgm:t>
    </dgm:pt>
    <dgm:pt modelId="{A2CEAA43-AD72-4201-9E30-12144B0798F1}" type="sibTrans" cxnId="{02D2B4C3-2611-4BEE-B028-28495A6DB0F2}">
      <dgm:prSet/>
      <dgm:spPr/>
      <dgm:t>
        <a:bodyPr/>
        <a:lstStyle/>
        <a:p>
          <a:endParaRPr lang="en-IN" sz="2400"/>
        </a:p>
      </dgm:t>
    </dgm:pt>
    <dgm:pt modelId="{3A6438A5-8316-41FE-BC9A-33FB4836FADE}" type="parTrans" cxnId="{02D2B4C3-2611-4BEE-B028-28495A6DB0F2}">
      <dgm:prSet/>
      <dgm:spPr/>
      <dgm:t>
        <a:bodyPr/>
        <a:lstStyle/>
        <a:p>
          <a:endParaRPr lang="en-IN" sz="2400"/>
        </a:p>
      </dgm:t>
    </dgm:pt>
    <dgm:pt modelId="{E6F3B3AF-D15E-4505-8F91-E0C3AF6D749C}">
      <dgm:prSet phldrT="[Text]" custT="1"/>
      <dgm:spPr/>
      <dgm:t>
        <a:bodyPr/>
        <a:lstStyle/>
        <a:p>
          <a:r>
            <a:rPr lang="en-IN" sz="1400" b="0" dirty="0"/>
            <a:t>Follow through</a:t>
          </a:r>
        </a:p>
      </dgm:t>
    </dgm:pt>
    <dgm:pt modelId="{699EFE09-BFBF-475D-AA51-BD6A76293D0F}" type="sibTrans" cxnId="{0AD60BFE-3970-420D-A080-B3750C75CA5C}">
      <dgm:prSet/>
      <dgm:spPr/>
      <dgm:t>
        <a:bodyPr/>
        <a:lstStyle/>
        <a:p>
          <a:endParaRPr lang="en-IN" sz="2400"/>
        </a:p>
      </dgm:t>
    </dgm:pt>
    <dgm:pt modelId="{1267D888-A231-4375-95A3-FC7231E74688}" type="parTrans" cxnId="{0AD60BFE-3970-420D-A080-B3750C75CA5C}">
      <dgm:prSet/>
      <dgm:spPr/>
      <dgm:t>
        <a:bodyPr/>
        <a:lstStyle/>
        <a:p>
          <a:endParaRPr lang="en-IN" sz="2400"/>
        </a:p>
      </dgm:t>
    </dgm:pt>
    <dgm:pt modelId="{B5B11791-F9B1-4E62-AF82-1178671FCD0E}" type="pres">
      <dgm:prSet presAssocID="{5CA64BB5-9485-43A1-9D3F-9F7894A7293C}" presName="layout" presStyleCnt="0">
        <dgm:presLayoutVars>
          <dgm:chMax/>
          <dgm:chPref/>
          <dgm:dir/>
          <dgm:resizeHandles/>
        </dgm:presLayoutVars>
      </dgm:prSet>
      <dgm:spPr/>
    </dgm:pt>
    <dgm:pt modelId="{6795A988-7B30-462B-8568-20EB207B78D3}" type="pres">
      <dgm:prSet presAssocID="{F0076D61-719E-4E55-B1D2-366ED6607A6C}" presName="root" presStyleCnt="0">
        <dgm:presLayoutVars>
          <dgm:chMax/>
          <dgm:chPref/>
        </dgm:presLayoutVars>
      </dgm:prSet>
      <dgm:spPr/>
    </dgm:pt>
    <dgm:pt modelId="{4CE6C6E4-F391-4AE8-9681-51914AFC68ED}" type="pres">
      <dgm:prSet presAssocID="{F0076D61-719E-4E55-B1D2-366ED6607A6C}" presName="rootComposite" presStyleCnt="0">
        <dgm:presLayoutVars/>
      </dgm:prSet>
      <dgm:spPr/>
    </dgm:pt>
    <dgm:pt modelId="{CD66A619-F003-425B-9FCD-D194D88827F2}" type="pres">
      <dgm:prSet presAssocID="{F0076D61-719E-4E55-B1D2-366ED6607A6C}" presName="ParentAccent" presStyleLbl="alignNode1" presStyleIdx="0" presStyleCnt="1"/>
      <dgm:spPr>
        <a:solidFill>
          <a:srgbClr val="70AD47"/>
        </a:solidFill>
      </dgm:spPr>
    </dgm:pt>
    <dgm:pt modelId="{E0384305-7014-4CA7-8F1D-C7491C8A7A1F}" type="pres">
      <dgm:prSet presAssocID="{F0076D61-719E-4E55-B1D2-366ED6607A6C}" presName="ParentSmallAccent" presStyleLbl="fgAcc1" presStyleIdx="0" presStyleCnt="1"/>
      <dgm:spPr/>
    </dgm:pt>
    <dgm:pt modelId="{70ACE76A-1AA0-41F0-B0ED-2E0136392E4A}" type="pres">
      <dgm:prSet presAssocID="{F0076D61-719E-4E55-B1D2-366ED6607A6C}" presName="Parent" presStyleLbl="revTx" presStyleIdx="0" presStyleCnt="2">
        <dgm:presLayoutVars>
          <dgm:chMax/>
          <dgm:chPref val="4"/>
          <dgm:bulletEnabled val="1"/>
        </dgm:presLayoutVars>
      </dgm:prSet>
      <dgm:spPr/>
    </dgm:pt>
    <dgm:pt modelId="{FAE518F9-CB2D-4540-BCA2-CBC0BCFFD4A6}" type="pres">
      <dgm:prSet presAssocID="{F0076D61-719E-4E55-B1D2-366ED6607A6C}" presName="childShape" presStyleCnt="0">
        <dgm:presLayoutVars>
          <dgm:chMax val="0"/>
          <dgm:chPref val="0"/>
        </dgm:presLayoutVars>
      </dgm:prSet>
      <dgm:spPr/>
    </dgm:pt>
    <dgm:pt modelId="{72E274F6-FE8E-4F58-B902-19F4E622A53E}" type="pres">
      <dgm:prSet presAssocID="{E6F3B3AF-D15E-4505-8F91-E0C3AF6D749C}" presName="childComposite" presStyleCnt="0">
        <dgm:presLayoutVars>
          <dgm:chMax val="0"/>
          <dgm:chPref val="0"/>
        </dgm:presLayoutVars>
      </dgm:prSet>
      <dgm:spPr/>
    </dgm:pt>
    <dgm:pt modelId="{3FC38C42-B2F9-4FED-BF74-1FDD8AA5F222}" type="pres">
      <dgm:prSet presAssocID="{E6F3B3AF-D15E-4505-8F91-E0C3AF6D749C}" presName="ChildAccent" presStyleLbl="solidFgAcc1" presStyleIdx="0" presStyleCnt="1"/>
      <dgm:spPr/>
    </dgm:pt>
    <dgm:pt modelId="{81513899-3803-4E7D-8905-97DFCF28719A}" type="pres">
      <dgm:prSet presAssocID="{E6F3B3AF-D15E-4505-8F91-E0C3AF6D749C}" presName="Child" presStyleLbl="revTx" presStyleIdx="1" presStyleCnt="2">
        <dgm:presLayoutVars>
          <dgm:chMax val="0"/>
          <dgm:chPref val="0"/>
          <dgm:bulletEnabled val="1"/>
        </dgm:presLayoutVars>
      </dgm:prSet>
      <dgm:spPr/>
    </dgm:pt>
  </dgm:ptLst>
  <dgm:cxnLst>
    <dgm:cxn modelId="{BB054204-42C6-4E1A-95D7-C291AE563FD5}" type="presOf" srcId="{F0076D61-719E-4E55-B1D2-366ED6607A6C}" destId="{70ACE76A-1AA0-41F0-B0ED-2E0136392E4A}" srcOrd="0" destOrd="0" presId="urn:microsoft.com/office/officeart/2008/layout/SquareAccentList"/>
    <dgm:cxn modelId="{A7656813-A61F-46D0-A9AA-0A19DC80595A}" type="presOf" srcId="{E6F3B3AF-D15E-4505-8F91-E0C3AF6D749C}" destId="{81513899-3803-4E7D-8905-97DFCF28719A}" srcOrd="0" destOrd="0" presId="urn:microsoft.com/office/officeart/2008/layout/SquareAccentList"/>
    <dgm:cxn modelId="{7F99733A-22A5-4876-AD70-FB6F282CDFE7}" type="presOf" srcId="{5CA64BB5-9485-43A1-9D3F-9F7894A7293C}" destId="{B5B11791-F9B1-4E62-AF82-1178671FCD0E}" srcOrd="0" destOrd="0" presId="urn:microsoft.com/office/officeart/2008/layout/SquareAccentList"/>
    <dgm:cxn modelId="{02D2B4C3-2611-4BEE-B028-28495A6DB0F2}" srcId="{5CA64BB5-9485-43A1-9D3F-9F7894A7293C}" destId="{F0076D61-719E-4E55-B1D2-366ED6607A6C}" srcOrd="0" destOrd="0" parTransId="{3A6438A5-8316-41FE-BC9A-33FB4836FADE}" sibTransId="{A2CEAA43-AD72-4201-9E30-12144B0798F1}"/>
    <dgm:cxn modelId="{0AD60BFE-3970-420D-A080-B3750C75CA5C}" srcId="{F0076D61-719E-4E55-B1D2-366ED6607A6C}" destId="{E6F3B3AF-D15E-4505-8F91-E0C3AF6D749C}" srcOrd="0" destOrd="0" parTransId="{1267D888-A231-4375-95A3-FC7231E74688}" sibTransId="{699EFE09-BFBF-475D-AA51-BD6A76293D0F}"/>
    <dgm:cxn modelId="{52427993-4B78-41A6-B12D-6180D13C8710}" type="presParOf" srcId="{B5B11791-F9B1-4E62-AF82-1178671FCD0E}" destId="{6795A988-7B30-462B-8568-20EB207B78D3}" srcOrd="0" destOrd="0" presId="urn:microsoft.com/office/officeart/2008/layout/SquareAccentList"/>
    <dgm:cxn modelId="{E04B8086-BB54-4229-9F7B-3EE30C8843E0}" type="presParOf" srcId="{6795A988-7B30-462B-8568-20EB207B78D3}" destId="{4CE6C6E4-F391-4AE8-9681-51914AFC68ED}" srcOrd="0" destOrd="0" presId="urn:microsoft.com/office/officeart/2008/layout/SquareAccentList"/>
    <dgm:cxn modelId="{99AABCEB-87D8-4694-A392-598334F065A3}" type="presParOf" srcId="{4CE6C6E4-F391-4AE8-9681-51914AFC68ED}" destId="{CD66A619-F003-425B-9FCD-D194D88827F2}" srcOrd="0" destOrd="0" presId="urn:microsoft.com/office/officeart/2008/layout/SquareAccentList"/>
    <dgm:cxn modelId="{1C047886-751F-4476-ADC4-0CB1EAA5BC03}" type="presParOf" srcId="{4CE6C6E4-F391-4AE8-9681-51914AFC68ED}" destId="{E0384305-7014-4CA7-8F1D-C7491C8A7A1F}" srcOrd="1" destOrd="0" presId="urn:microsoft.com/office/officeart/2008/layout/SquareAccentList"/>
    <dgm:cxn modelId="{72F2B053-0D02-474E-ABF5-B0AA9CD2D029}" type="presParOf" srcId="{4CE6C6E4-F391-4AE8-9681-51914AFC68ED}" destId="{70ACE76A-1AA0-41F0-B0ED-2E0136392E4A}" srcOrd="2" destOrd="0" presId="urn:microsoft.com/office/officeart/2008/layout/SquareAccentList"/>
    <dgm:cxn modelId="{A8E76D01-803F-454A-8A9D-9F8F94806C7B}" type="presParOf" srcId="{6795A988-7B30-462B-8568-20EB207B78D3}" destId="{FAE518F9-CB2D-4540-BCA2-CBC0BCFFD4A6}" srcOrd="1" destOrd="0" presId="urn:microsoft.com/office/officeart/2008/layout/SquareAccentList"/>
    <dgm:cxn modelId="{C8E8D0D1-D1F2-4487-BD45-EA32ECB244BC}" type="presParOf" srcId="{FAE518F9-CB2D-4540-BCA2-CBC0BCFFD4A6}" destId="{72E274F6-FE8E-4F58-B902-19F4E622A53E}" srcOrd="0" destOrd="0" presId="urn:microsoft.com/office/officeart/2008/layout/SquareAccentList"/>
    <dgm:cxn modelId="{D9F65FF3-EC09-497C-AB88-26D8F79C0984}" type="presParOf" srcId="{72E274F6-FE8E-4F58-B902-19F4E622A53E}" destId="{3FC38C42-B2F9-4FED-BF74-1FDD8AA5F222}" srcOrd="0" destOrd="0" presId="urn:microsoft.com/office/officeart/2008/layout/SquareAccentList"/>
    <dgm:cxn modelId="{BD89607D-0CC6-4E98-8539-82B6C91EDFDB}" type="presParOf" srcId="{72E274F6-FE8E-4F58-B902-19F4E622A53E}" destId="{81513899-3803-4E7D-8905-97DFCF28719A}" srcOrd="1" destOrd="0" presId="urn:microsoft.com/office/officeart/2008/layout/SquareAccent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A64BB5-9485-43A1-9D3F-9F7894A7293C}" type="doc">
      <dgm:prSet loTypeId="urn:microsoft.com/office/officeart/2008/layout/SquareAccentList" loCatId="list" qsTypeId="urn:microsoft.com/office/officeart/2005/8/quickstyle/simple1" qsCatId="simple" csTypeId="urn:microsoft.com/office/officeart/2005/8/colors/colorful5" csCatId="colorful" phldr="1"/>
      <dgm:spPr/>
      <dgm:t>
        <a:bodyPr/>
        <a:lstStyle/>
        <a:p>
          <a:endParaRPr lang="en-IN"/>
        </a:p>
      </dgm:t>
    </dgm:pt>
    <dgm:pt modelId="{F0076D61-719E-4E55-B1D2-366ED6607A6C}">
      <dgm:prSet phldrT="[Text]" custT="1"/>
      <dgm:spPr/>
      <dgm:t>
        <a:bodyPr/>
        <a:lstStyle/>
        <a:p>
          <a:r>
            <a:rPr lang="en-IN" sz="1600" b="1" dirty="0"/>
            <a:t>DECIDING</a:t>
          </a:r>
          <a:br>
            <a:rPr lang="en-IN" sz="1800" dirty="0"/>
          </a:br>
          <a:r>
            <a:rPr lang="en-IN" sz="1600" dirty="0"/>
            <a:t>Finalizing</a:t>
          </a:r>
          <a:r>
            <a:rPr lang="en-IN" sz="1800" dirty="0"/>
            <a:t> Design</a:t>
          </a:r>
        </a:p>
      </dgm:t>
    </dgm:pt>
    <dgm:pt modelId="{A2CEAA43-AD72-4201-9E30-12144B0798F1}" type="sibTrans" cxnId="{02D2B4C3-2611-4BEE-B028-28495A6DB0F2}">
      <dgm:prSet/>
      <dgm:spPr/>
      <dgm:t>
        <a:bodyPr/>
        <a:lstStyle/>
        <a:p>
          <a:endParaRPr lang="en-IN" sz="2400"/>
        </a:p>
      </dgm:t>
    </dgm:pt>
    <dgm:pt modelId="{3A6438A5-8316-41FE-BC9A-33FB4836FADE}" type="parTrans" cxnId="{02D2B4C3-2611-4BEE-B028-28495A6DB0F2}">
      <dgm:prSet/>
      <dgm:spPr/>
      <dgm:t>
        <a:bodyPr/>
        <a:lstStyle/>
        <a:p>
          <a:endParaRPr lang="en-IN" sz="2400"/>
        </a:p>
      </dgm:t>
    </dgm:pt>
    <dgm:pt modelId="{E6F3B3AF-D15E-4505-8F91-E0C3AF6D749C}">
      <dgm:prSet phldrT="[Text]" custT="1"/>
      <dgm:spPr/>
      <dgm:t>
        <a:bodyPr/>
        <a:lstStyle/>
        <a:p>
          <a:r>
            <a:rPr lang="en-IN" sz="1400" dirty="0"/>
            <a:t>Final business cases</a:t>
          </a:r>
        </a:p>
      </dgm:t>
    </dgm:pt>
    <dgm:pt modelId="{699EFE09-BFBF-475D-AA51-BD6A76293D0F}" type="sibTrans" cxnId="{0AD60BFE-3970-420D-A080-B3750C75CA5C}">
      <dgm:prSet/>
      <dgm:spPr/>
      <dgm:t>
        <a:bodyPr/>
        <a:lstStyle/>
        <a:p>
          <a:endParaRPr lang="en-IN" sz="2400"/>
        </a:p>
      </dgm:t>
    </dgm:pt>
    <dgm:pt modelId="{1267D888-A231-4375-95A3-FC7231E74688}" type="parTrans" cxnId="{0AD60BFE-3970-420D-A080-B3750C75CA5C}">
      <dgm:prSet/>
      <dgm:spPr/>
      <dgm:t>
        <a:bodyPr/>
        <a:lstStyle/>
        <a:p>
          <a:endParaRPr lang="en-IN" sz="2400"/>
        </a:p>
      </dgm:t>
    </dgm:pt>
    <dgm:pt modelId="{B5B11791-F9B1-4E62-AF82-1178671FCD0E}" type="pres">
      <dgm:prSet presAssocID="{5CA64BB5-9485-43A1-9D3F-9F7894A7293C}" presName="layout" presStyleCnt="0">
        <dgm:presLayoutVars>
          <dgm:chMax/>
          <dgm:chPref/>
          <dgm:dir/>
          <dgm:resizeHandles/>
        </dgm:presLayoutVars>
      </dgm:prSet>
      <dgm:spPr/>
    </dgm:pt>
    <dgm:pt modelId="{6795A988-7B30-462B-8568-20EB207B78D3}" type="pres">
      <dgm:prSet presAssocID="{F0076D61-719E-4E55-B1D2-366ED6607A6C}" presName="root" presStyleCnt="0">
        <dgm:presLayoutVars>
          <dgm:chMax/>
          <dgm:chPref/>
        </dgm:presLayoutVars>
      </dgm:prSet>
      <dgm:spPr/>
    </dgm:pt>
    <dgm:pt modelId="{4CE6C6E4-F391-4AE8-9681-51914AFC68ED}" type="pres">
      <dgm:prSet presAssocID="{F0076D61-719E-4E55-B1D2-366ED6607A6C}" presName="rootComposite" presStyleCnt="0">
        <dgm:presLayoutVars/>
      </dgm:prSet>
      <dgm:spPr/>
    </dgm:pt>
    <dgm:pt modelId="{CD66A619-F003-425B-9FCD-D194D88827F2}" type="pres">
      <dgm:prSet presAssocID="{F0076D61-719E-4E55-B1D2-366ED6607A6C}" presName="ParentAccent" presStyleLbl="alignNode1" presStyleIdx="0" presStyleCnt="1"/>
      <dgm:spPr/>
    </dgm:pt>
    <dgm:pt modelId="{E0384305-7014-4CA7-8F1D-C7491C8A7A1F}" type="pres">
      <dgm:prSet presAssocID="{F0076D61-719E-4E55-B1D2-366ED6607A6C}" presName="ParentSmallAccent" presStyleLbl="fgAcc1" presStyleIdx="0" presStyleCnt="1"/>
      <dgm:spPr/>
    </dgm:pt>
    <dgm:pt modelId="{70ACE76A-1AA0-41F0-B0ED-2E0136392E4A}" type="pres">
      <dgm:prSet presAssocID="{F0076D61-719E-4E55-B1D2-366ED6607A6C}" presName="Parent" presStyleLbl="revTx" presStyleIdx="0" presStyleCnt="2">
        <dgm:presLayoutVars>
          <dgm:chMax/>
          <dgm:chPref val="4"/>
          <dgm:bulletEnabled val="1"/>
        </dgm:presLayoutVars>
      </dgm:prSet>
      <dgm:spPr/>
    </dgm:pt>
    <dgm:pt modelId="{FAE518F9-CB2D-4540-BCA2-CBC0BCFFD4A6}" type="pres">
      <dgm:prSet presAssocID="{F0076D61-719E-4E55-B1D2-366ED6607A6C}" presName="childShape" presStyleCnt="0">
        <dgm:presLayoutVars>
          <dgm:chMax val="0"/>
          <dgm:chPref val="0"/>
        </dgm:presLayoutVars>
      </dgm:prSet>
      <dgm:spPr/>
    </dgm:pt>
    <dgm:pt modelId="{72E274F6-FE8E-4F58-B902-19F4E622A53E}" type="pres">
      <dgm:prSet presAssocID="{E6F3B3AF-D15E-4505-8F91-E0C3AF6D749C}" presName="childComposite" presStyleCnt="0">
        <dgm:presLayoutVars>
          <dgm:chMax val="0"/>
          <dgm:chPref val="0"/>
        </dgm:presLayoutVars>
      </dgm:prSet>
      <dgm:spPr/>
    </dgm:pt>
    <dgm:pt modelId="{3FC38C42-B2F9-4FED-BF74-1FDD8AA5F222}" type="pres">
      <dgm:prSet presAssocID="{E6F3B3AF-D15E-4505-8F91-E0C3AF6D749C}" presName="ChildAccent" presStyleLbl="solidFgAcc1" presStyleIdx="0" presStyleCnt="1"/>
      <dgm:spPr/>
    </dgm:pt>
    <dgm:pt modelId="{81513899-3803-4E7D-8905-97DFCF28719A}" type="pres">
      <dgm:prSet presAssocID="{E6F3B3AF-D15E-4505-8F91-E0C3AF6D749C}" presName="Child" presStyleLbl="revTx" presStyleIdx="1" presStyleCnt="2">
        <dgm:presLayoutVars>
          <dgm:chMax val="0"/>
          <dgm:chPref val="0"/>
          <dgm:bulletEnabled val="1"/>
        </dgm:presLayoutVars>
      </dgm:prSet>
      <dgm:spPr/>
    </dgm:pt>
  </dgm:ptLst>
  <dgm:cxnLst>
    <dgm:cxn modelId="{3DEEB326-E478-45BF-8407-F3EDE63DBEDD}" type="presOf" srcId="{E6F3B3AF-D15E-4505-8F91-E0C3AF6D749C}" destId="{81513899-3803-4E7D-8905-97DFCF28719A}" srcOrd="0" destOrd="0" presId="urn:microsoft.com/office/officeart/2008/layout/SquareAccentList"/>
    <dgm:cxn modelId="{AC289581-3E4E-47B3-A4CD-C060DDEA36D1}" type="presOf" srcId="{5CA64BB5-9485-43A1-9D3F-9F7894A7293C}" destId="{B5B11791-F9B1-4E62-AF82-1178671FCD0E}" srcOrd="0" destOrd="0" presId="urn:microsoft.com/office/officeart/2008/layout/SquareAccentList"/>
    <dgm:cxn modelId="{DF668DC0-BB33-4EBA-A001-3974BB5276FA}" type="presOf" srcId="{F0076D61-719E-4E55-B1D2-366ED6607A6C}" destId="{70ACE76A-1AA0-41F0-B0ED-2E0136392E4A}" srcOrd="0" destOrd="0" presId="urn:microsoft.com/office/officeart/2008/layout/SquareAccentList"/>
    <dgm:cxn modelId="{02D2B4C3-2611-4BEE-B028-28495A6DB0F2}" srcId="{5CA64BB5-9485-43A1-9D3F-9F7894A7293C}" destId="{F0076D61-719E-4E55-B1D2-366ED6607A6C}" srcOrd="0" destOrd="0" parTransId="{3A6438A5-8316-41FE-BC9A-33FB4836FADE}" sibTransId="{A2CEAA43-AD72-4201-9E30-12144B0798F1}"/>
    <dgm:cxn modelId="{0AD60BFE-3970-420D-A080-B3750C75CA5C}" srcId="{F0076D61-719E-4E55-B1D2-366ED6607A6C}" destId="{E6F3B3AF-D15E-4505-8F91-E0C3AF6D749C}" srcOrd="0" destOrd="0" parTransId="{1267D888-A231-4375-95A3-FC7231E74688}" sibTransId="{699EFE09-BFBF-475D-AA51-BD6A76293D0F}"/>
    <dgm:cxn modelId="{5492B20E-91B6-460E-9368-F8C70744D5F6}" type="presParOf" srcId="{B5B11791-F9B1-4E62-AF82-1178671FCD0E}" destId="{6795A988-7B30-462B-8568-20EB207B78D3}" srcOrd="0" destOrd="0" presId="urn:microsoft.com/office/officeart/2008/layout/SquareAccentList"/>
    <dgm:cxn modelId="{80EB5871-F824-4771-954C-8E8E8348B73E}" type="presParOf" srcId="{6795A988-7B30-462B-8568-20EB207B78D3}" destId="{4CE6C6E4-F391-4AE8-9681-51914AFC68ED}" srcOrd="0" destOrd="0" presId="urn:microsoft.com/office/officeart/2008/layout/SquareAccentList"/>
    <dgm:cxn modelId="{BA67A197-6414-43F2-B8ED-95A7FB6D5B7A}" type="presParOf" srcId="{4CE6C6E4-F391-4AE8-9681-51914AFC68ED}" destId="{CD66A619-F003-425B-9FCD-D194D88827F2}" srcOrd="0" destOrd="0" presId="urn:microsoft.com/office/officeart/2008/layout/SquareAccentList"/>
    <dgm:cxn modelId="{26F88413-D21B-4F72-82D1-7F9E0BBFE951}" type="presParOf" srcId="{4CE6C6E4-F391-4AE8-9681-51914AFC68ED}" destId="{E0384305-7014-4CA7-8F1D-C7491C8A7A1F}" srcOrd="1" destOrd="0" presId="urn:microsoft.com/office/officeart/2008/layout/SquareAccentList"/>
    <dgm:cxn modelId="{FCC421B2-7761-47EB-9BC4-FFD157FF3818}" type="presParOf" srcId="{4CE6C6E4-F391-4AE8-9681-51914AFC68ED}" destId="{70ACE76A-1AA0-41F0-B0ED-2E0136392E4A}" srcOrd="2" destOrd="0" presId="urn:microsoft.com/office/officeart/2008/layout/SquareAccentList"/>
    <dgm:cxn modelId="{C344CB10-F7E3-40AE-8293-B8449D45130A}" type="presParOf" srcId="{6795A988-7B30-462B-8568-20EB207B78D3}" destId="{FAE518F9-CB2D-4540-BCA2-CBC0BCFFD4A6}" srcOrd="1" destOrd="0" presId="urn:microsoft.com/office/officeart/2008/layout/SquareAccentList"/>
    <dgm:cxn modelId="{41939C4C-FEF7-4E0C-BB8D-CF6C8C04FE34}" type="presParOf" srcId="{FAE518F9-CB2D-4540-BCA2-CBC0BCFFD4A6}" destId="{72E274F6-FE8E-4F58-B902-19F4E622A53E}" srcOrd="0" destOrd="0" presId="urn:microsoft.com/office/officeart/2008/layout/SquareAccentList"/>
    <dgm:cxn modelId="{437756A6-1A03-4496-A8ED-839F2F84EA7E}" type="presParOf" srcId="{72E274F6-FE8E-4F58-B902-19F4E622A53E}" destId="{3FC38C42-B2F9-4FED-BF74-1FDD8AA5F222}" srcOrd="0" destOrd="0" presId="urn:microsoft.com/office/officeart/2008/layout/SquareAccentList"/>
    <dgm:cxn modelId="{D930FDC3-3EE3-4346-91ED-76D062470057}" type="presParOf" srcId="{72E274F6-FE8E-4F58-B902-19F4E622A53E}" destId="{81513899-3803-4E7D-8905-97DFCF28719A}" srcOrd="1" destOrd="0" presId="urn:microsoft.com/office/officeart/2008/layout/SquareAccent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2F523F-3F10-45B8-A64E-C96D75E2AF05}" type="doc">
      <dgm:prSet loTypeId="urn:microsoft.com/office/officeart/2005/8/layout/cycle4" loCatId="cycle" qsTypeId="urn:microsoft.com/office/officeart/2005/8/quickstyle/simple1" qsCatId="simple" csTypeId="urn:microsoft.com/office/officeart/2005/8/colors/colorful5" csCatId="colorful" phldr="1"/>
      <dgm:spPr/>
      <dgm:t>
        <a:bodyPr/>
        <a:lstStyle/>
        <a:p>
          <a:endParaRPr lang="en-IN"/>
        </a:p>
      </dgm:t>
    </dgm:pt>
    <dgm:pt modelId="{BE4DE440-C9A2-4980-A92D-941F30AE2B59}">
      <dgm:prSet phldrT="[Text]" custT="1"/>
      <dgm:spPr/>
      <dgm:t>
        <a:bodyPr/>
        <a:lstStyle/>
        <a:p>
          <a:r>
            <a:rPr lang="en-IN" sz="1600" dirty="0"/>
            <a:t>REFLECTING</a:t>
          </a:r>
        </a:p>
      </dgm:t>
    </dgm:pt>
    <dgm:pt modelId="{BD80F140-AB50-4FC1-B2F2-4F59EEE8B7AB}" type="parTrans" cxnId="{3A3F938D-43C7-439D-B3E7-1F8F83C70CB9}">
      <dgm:prSet/>
      <dgm:spPr/>
      <dgm:t>
        <a:bodyPr/>
        <a:lstStyle/>
        <a:p>
          <a:endParaRPr lang="en-IN" sz="2000"/>
        </a:p>
      </dgm:t>
    </dgm:pt>
    <dgm:pt modelId="{FB5EEE93-8218-4F3C-B8EC-328F67283110}" type="sibTrans" cxnId="{3A3F938D-43C7-439D-B3E7-1F8F83C70CB9}">
      <dgm:prSet/>
      <dgm:spPr/>
      <dgm:t>
        <a:bodyPr/>
        <a:lstStyle/>
        <a:p>
          <a:endParaRPr lang="en-IN" sz="2000"/>
        </a:p>
      </dgm:t>
    </dgm:pt>
    <dgm:pt modelId="{1DE95851-6EC4-46AC-A58C-CF78415AE8C6}">
      <dgm:prSet phldrT="[Text]" custT="1"/>
      <dgm:spPr/>
      <dgm:t>
        <a:bodyPr/>
        <a:lstStyle/>
        <a:p>
          <a:r>
            <a:rPr lang="en-IN" sz="1400" dirty="0"/>
            <a:t>What do we believe?</a:t>
          </a:r>
        </a:p>
      </dgm:t>
    </dgm:pt>
    <dgm:pt modelId="{CF8A0118-C095-481C-AD4E-937A1F8966E6}" type="parTrans" cxnId="{F93F76AF-F157-4B57-BE2B-630FF100C966}">
      <dgm:prSet/>
      <dgm:spPr/>
      <dgm:t>
        <a:bodyPr/>
        <a:lstStyle/>
        <a:p>
          <a:endParaRPr lang="en-IN" sz="2000"/>
        </a:p>
      </dgm:t>
    </dgm:pt>
    <dgm:pt modelId="{9C78F0DA-C873-45B3-9002-6CFC68413894}" type="sibTrans" cxnId="{F93F76AF-F157-4B57-BE2B-630FF100C966}">
      <dgm:prSet/>
      <dgm:spPr/>
      <dgm:t>
        <a:bodyPr/>
        <a:lstStyle/>
        <a:p>
          <a:endParaRPr lang="en-IN" sz="2000"/>
        </a:p>
      </dgm:t>
    </dgm:pt>
    <dgm:pt modelId="{9BDC77CF-E2A3-48B1-BD74-4BA2F1F36036}">
      <dgm:prSet phldrT="[Text]" custT="1"/>
      <dgm:spPr/>
      <dgm:t>
        <a:bodyPr/>
        <a:lstStyle/>
        <a:p>
          <a:r>
            <a:rPr lang="en-IN" sz="1600" dirty="0"/>
            <a:t>CONNECTING</a:t>
          </a:r>
        </a:p>
      </dgm:t>
    </dgm:pt>
    <dgm:pt modelId="{57991110-46F8-450A-88AC-9DFEE974514C}" type="parTrans" cxnId="{571D734C-EB10-4B40-A405-0797C330F845}">
      <dgm:prSet/>
      <dgm:spPr/>
      <dgm:t>
        <a:bodyPr/>
        <a:lstStyle/>
        <a:p>
          <a:endParaRPr lang="en-IN" sz="2000"/>
        </a:p>
      </dgm:t>
    </dgm:pt>
    <dgm:pt modelId="{15C7F195-89BC-42FC-A9D6-4DF3030D880E}" type="sibTrans" cxnId="{571D734C-EB10-4B40-A405-0797C330F845}">
      <dgm:prSet/>
      <dgm:spPr/>
      <dgm:t>
        <a:bodyPr/>
        <a:lstStyle/>
        <a:p>
          <a:endParaRPr lang="en-IN" sz="2000"/>
        </a:p>
      </dgm:t>
    </dgm:pt>
    <dgm:pt modelId="{8D9DCD21-3E73-4605-BD66-491C34242458}">
      <dgm:prSet phldrT="[Text]" custT="1"/>
      <dgm:spPr/>
      <dgm:t>
        <a:bodyPr/>
        <a:lstStyle/>
        <a:p>
          <a:pPr algn="r"/>
          <a:r>
            <a:rPr lang="en-IN" sz="1400" dirty="0"/>
            <a:t>What do we know?</a:t>
          </a:r>
        </a:p>
      </dgm:t>
    </dgm:pt>
    <dgm:pt modelId="{C080B654-3E20-4C88-9357-31348F37F22B}" type="parTrans" cxnId="{79CD23E0-99BB-4DBC-8F83-29F433B9B252}">
      <dgm:prSet/>
      <dgm:spPr/>
      <dgm:t>
        <a:bodyPr/>
        <a:lstStyle/>
        <a:p>
          <a:endParaRPr lang="en-IN" sz="2000"/>
        </a:p>
      </dgm:t>
    </dgm:pt>
    <dgm:pt modelId="{75E8D1C8-0C02-4AE4-95A9-026CA97D9D5D}" type="sibTrans" cxnId="{79CD23E0-99BB-4DBC-8F83-29F433B9B252}">
      <dgm:prSet/>
      <dgm:spPr/>
      <dgm:t>
        <a:bodyPr/>
        <a:lstStyle/>
        <a:p>
          <a:endParaRPr lang="en-IN" sz="2000"/>
        </a:p>
      </dgm:t>
    </dgm:pt>
    <dgm:pt modelId="{D89649E6-70CE-4738-BEE8-EF81FD57B0E0}">
      <dgm:prSet phldrT="[Text]" custT="1"/>
      <dgm:spPr/>
      <dgm:t>
        <a:bodyPr/>
        <a:lstStyle/>
        <a:p>
          <a:r>
            <a:rPr lang="en-IN" sz="1600" dirty="0"/>
            <a:t>DECIDING</a:t>
          </a:r>
        </a:p>
      </dgm:t>
    </dgm:pt>
    <dgm:pt modelId="{D96CE7A2-79B0-4A1C-8AF5-632C472DCA98}" type="parTrans" cxnId="{40B897E8-E121-4950-983D-EE2206977C6F}">
      <dgm:prSet/>
      <dgm:spPr/>
      <dgm:t>
        <a:bodyPr/>
        <a:lstStyle/>
        <a:p>
          <a:endParaRPr lang="en-IN" sz="2000"/>
        </a:p>
      </dgm:t>
    </dgm:pt>
    <dgm:pt modelId="{7D38DC22-B700-4DD0-AC73-26C08E256707}" type="sibTrans" cxnId="{40B897E8-E121-4950-983D-EE2206977C6F}">
      <dgm:prSet/>
      <dgm:spPr/>
      <dgm:t>
        <a:bodyPr/>
        <a:lstStyle/>
        <a:p>
          <a:endParaRPr lang="en-IN" sz="2000"/>
        </a:p>
      </dgm:t>
    </dgm:pt>
    <dgm:pt modelId="{71329B45-998C-4B6B-94F7-DE1E49063679}">
      <dgm:prSet phldrT="[Text]" custT="1"/>
      <dgm:spPr/>
      <dgm:t>
        <a:bodyPr/>
        <a:lstStyle/>
        <a:p>
          <a:pPr algn="r"/>
          <a:r>
            <a:rPr lang="en-IN" sz="1400" dirty="0"/>
            <a:t>Barriers &amp; measures to overcome</a:t>
          </a:r>
        </a:p>
      </dgm:t>
    </dgm:pt>
    <dgm:pt modelId="{E6F9CA96-556F-4F4F-B710-94CF9C1C0768}" type="parTrans" cxnId="{3D033779-D10B-478A-BD98-B70FFE874380}">
      <dgm:prSet/>
      <dgm:spPr/>
      <dgm:t>
        <a:bodyPr/>
        <a:lstStyle/>
        <a:p>
          <a:endParaRPr lang="en-IN" sz="2000"/>
        </a:p>
      </dgm:t>
    </dgm:pt>
    <dgm:pt modelId="{45B0CD53-8E66-4AC5-A60D-41D346326BD1}" type="sibTrans" cxnId="{3D033779-D10B-478A-BD98-B70FFE874380}">
      <dgm:prSet/>
      <dgm:spPr/>
      <dgm:t>
        <a:bodyPr/>
        <a:lstStyle/>
        <a:p>
          <a:endParaRPr lang="en-IN" sz="2000"/>
        </a:p>
      </dgm:t>
    </dgm:pt>
    <dgm:pt modelId="{8D7DF244-1A0E-421C-9472-CC6F653D15D1}">
      <dgm:prSet phldrT="[Text]" custT="1"/>
      <dgm:spPr/>
      <dgm:t>
        <a:bodyPr/>
        <a:lstStyle/>
        <a:p>
          <a:r>
            <a:rPr lang="en-IN" sz="1600" dirty="0"/>
            <a:t>DOING</a:t>
          </a:r>
        </a:p>
      </dgm:t>
    </dgm:pt>
    <dgm:pt modelId="{290C6DC5-7DE1-43D2-BCFC-E46EA5118948}" type="parTrans" cxnId="{292CE05F-91A5-45BF-BFCD-2A28F242D763}">
      <dgm:prSet/>
      <dgm:spPr/>
      <dgm:t>
        <a:bodyPr/>
        <a:lstStyle/>
        <a:p>
          <a:endParaRPr lang="en-IN" sz="2000"/>
        </a:p>
      </dgm:t>
    </dgm:pt>
    <dgm:pt modelId="{3654F7CC-B510-4CE8-A8B0-832184AFAC56}" type="sibTrans" cxnId="{292CE05F-91A5-45BF-BFCD-2A28F242D763}">
      <dgm:prSet/>
      <dgm:spPr/>
      <dgm:t>
        <a:bodyPr/>
        <a:lstStyle/>
        <a:p>
          <a:endParaRPr lang="en-IN" sz="2000"/>
        </a:p>
      </dgm:t>
    </dgm:pt>
    <dgm:pt modelId="{FD6AED57-87D0-43AD-B9C0-E5ED182B72CC}">
      <dgm:prSet phldrT="[Text]" custT="1"/>
      <dgm:spPr/>
      <dgm:t>
        <a:bodyPr/>
        <a:lstStyle/>
        <a:p>
          <a:r>
            <a:rPr lang="en-IN" sz="1400" dirty="0"/>
            <a:t>Whole systems processes</a:t>
          </a:r>
        </a:p>
      </dgm:t>
    </dgm:pt>
    <dgm:pt modelId="{03506AF8-6765-4C5C-95A8-97C42380C1B4}" type="parTrans" cxnId="{868AF165-6E85-49D9-A8F9-99FAB90C8533}">
      <dgm:prSet/>
      <dgm:spPr/>
      <dgm:t>
        <a:bodyPr/>
        <a:lstStyle/>
        <a:p>
          <a:endParaRPr lang="en-IN" sz="2000"/>
        </a:p>
      </dgm:t>
    </dgm:pt>
    <dgm:pt modelId="{5319FC17-DCF8-4B76-A074-5ED6A7CD875C}" type="sibTrans" cxnId="{868AF165-6E85-49D9-A8F9-99FAB90C8533}">
      <dgm:prSet/>
      <dgm:spPr/>
      <dgm:t>
        <a:bodyPr/>
        <a:lstStyle/>
        <a:p>
          <a:endParaRPr lang="en-IN" sz="2000"/>
        </a:p>
      </dgm:t>
    </dgm:pt>
    <dgm:pt modelId="{72D8AB2B-5704-4DE2-904E-91BD672C561E}">
      <dgm:prSet phldrT="[Text]" custT="1"/>
      <dgm:spPr/>
      <dgm:t>
        <a:bodyPr/>
        <a:lstStyle/>
        <a:p>
          <a:r>
            <a:rPr lang="en-IN" sz="1400" dirty="0"/>
            <a:t>TTCB mindset</a:t>
          </a:r>
        </a:p>
      </dgm:t>
    </dgm:pt>
    <dgm:pt modelId="{755B9052-8CA0-4BA6-AB5D-8FDA34395744}" type="parTrans" cxnId="{2C1C8169-2E0D-4963-B477-8BF0D87A9EB6}">
      <dgm:prSet/>
      <dgm:spPr/>
      <dgm:t>
        <a:bodyPr/>
        <a:lstStyle/>
        <a:p>
          <a:endParaRPr lang="en-IN" sz="2000"/>
        </a:p>
      </dgm:t>
    </dgm:pt>
    <dgm:pt modelId="{90492DE1-123D-476D-895A-5F0801661ED7}" type="sibTrans" cxnId="{2C1C8169-2E0D-4963-B477-8BF0D87A9EB6}">
      <dgm:prSet/>
      <dgm:spPr/>
      <dgm:t>
        <a:bodyPr/>
        <a:lstStyle/>
        <a:p>
          <a:endParaRPr lang="en-IN" sz="2000"/>
        </a:p>
      </dgm:t>
    </dgm:pt>
    <dgm:pt modelId="{1DE82150-1BDE-4809-AC6A-F695A6C20A65}">
      <dgm:prSet phldrT="[Text]" custT="1"/>
      <dgm:spPr/>
      <dgm:t>
        <a:bodyPr/>
        <a:lstStyle/>
        <a:p>
          <a:r>
            <a:rPr lang="en-IN" sz="1400" dirty="0"/>
            <a:t>Team alignment</a:t>
          </a:r>
        </a:p>
      </dgm:t>
    </dgm:pt>
    <dgm:pt modelId="{890BBD49-2A33-46D4-9417-3BE9BD6E883C}" type="parTrans" cxnId="{BE030BE9-5D5B-481E-A2B6-A04329FBA636}">
      <dgm:prSet/>
      <dgm:spPr/>
      <dgm:t>
        <a:bodyPr/>
        <a:lstStyle/>
        <a:p>
          <a:endParaRPr lang="en-IN" sz="2000"/>
        </a:p>
      </dgm:t>
    </dgm:pt>
    <dgm:pt modelId="{86A48D7D-A0EE-40C7-8E58-D5B250EE2645}" type="sibTrans" cxnId="{BE030BE9-5D5B-481E-A2B6-A04329FBA636}">
      <dgm:prSet/>
      <dgm:spPr/>
      <dgm:t>
        <a:bodyPr/>
        <a:lstStyle/>
        <a:p>
          <a:endParaRPr lang="en-IN" sz="2000"/>
        </a:p>
      </dgm:t>
    </dgm:pt>
    <dgm:pt modelId="{B7FC51FF-372D-47F3-BB43-EA48F51ADAD8}">
      <dgm:prSet phldrT="[Text]" custT="1"/>
      <dgm:spPr/>
      <dgm:t>
        <a:bodyPr/>
        <a:lstStyle/>
        <a:p>
          <a:r>
            <a:rPr lang="en-IN" sz="1400" dirty="0"/>
            <a:t>Specific goals</a:t>
          </a:r>
        </a:p>
      </dgm:t>
    </dgm:pt>
    <dgm:pt modelId="{CF3353B8-6328-4880-82AD-6A8811BD6512}" type="parTrans" cxnId="{4EFCA508-C92C-49BF-AF20-A95E7CE09875}">
      <dgm:prSet/>
      <dgm:spPr/>
      <dgm:t>
        <a:bodyPr/>
        <a:lstStyle/>
        <a:p>
          <a:endParaRPr lang="en-IN" sz="2000"/>
        </a:p>
      </dgm:t>
    </dgm:pt>
    <dgm:pt modelId="{B482C43D-00D9-46CE-BFF8-2809C25BF731}" type="sibTrans" cxnId="{4EFCA508-C92C-49BF-AF20-A95E7CE09875}">
      <dgm:prSet/>
      <dgm:spPr/>
      <dgm:t>
        <a:bodyPr/>
        <a:lstStyle/>
        <a:p>
          <a:endParaRPr lang="en-IN" sz="2000"/>
        </a:p>
      </dgm:t>
    </dgm:pt>
    <dgm:pt modelId="{D687CEB0-EDBE-4889-9385-2154EE52D57E}">
      <dgm:prSet phldrT="[Text]" custT="1"/>
      <dgm:spPr/>
      <dgm:t>
        <a:bodyPr/>
        <a:lstStyle/>
        <a:p>
          <a:r>
            <a:rPr lang="en-IN" sz="1400" dirty="0" err="1"/>
            <a:t>Sust</a:t>
          </a:r>
          <a:r>
            <a:rPr lang="en-IN" sz="1400" dirty="0"/>
            <a:t>. Principles</a:t>
          </a:r>
        </a:p>
      </dgm:t>
    </dgm:pt>
    <dgm:pt modelId="{DAC7AC19-0D8E-446D-89E5-F29E50AE1E48}" type="parTrans" cxnId="{3D864DAE-BFA7-4266-A462-735BBBD7BA88}">
      <dgm:prSet/>
      <dgm:spPr/>
      <dgm:t>
        <a:bodyPr/>
        <a:lstStyle/>
        <a:p>
          <a:endParaRPr lang="en-IN" sz="2000"/>
        </a:p>
      </dgm:t>
    </dgm:pt>
    <dgm:pt modelId="{ADB9661C-A3C1-4E1E-8DD4-A88B63C2277C}" type="sibTrans" cxnId="{3D864DAE-BFA7-4266-A462-735BBBD7BA88}">
      <dgm:prSet/>
      <dgm:spPr/>
      <dgm:t>
        <a:bodyPr/>
        <a:lstStyle/>
        <a:p>
          <a:endParaRPr lang="en-IN" sz="2000"/>
        </a:p>
      </dgm:t>
    </dgm:pt>
    <dgm:pt modelId="{1D33980D-8905-4843-98CB-F31EF386F22D}">
      <dgm:prSet phldrT="[Text]" custT="1"/>
      <dgm:spPr/>
      <dgm:t>
        <a:bodyPr/>
        <a:lstStyle/>
        <a:p>
          <a:pPr algn="r"/>
          <a:r>
            <a:rPr lang="en-IN" sz="1400" dirty="0"/>
            <a:t>Digestion</a:t>
          </a:r>
        </a:p>
      </dgm:t>
    </dgm:pt>
    <dgm:pt modelId="{CD75AE1F-95A2-4A6A-A328-410FE2DC7873}" type="parTrans" cxnId="{48DEC798-4A51-49B8-8897-92E123722068}">
      <dgm:prSet/>
      <dgm:spPr/>
      <dgm:t>
        <a:bodyPr/>
        <a:lstStyle/>
        <a:p>
          <a:endParaRPr lang="en-IN" sz="2000"/>
        </a:p>
      </dgm:t>
    </dgm:pt>
    <dgm:pt modelId="{85A7FAA7-F943-4EF4-ABB5-EC896183C515}" type="sibTrans" cxnId="{48DEC798-4A51-49B8-8897-92E123722068}">
      <dgm:prSet/>
      <dgm:spPr/>
      <dgm:t>
        <a:bodyPr/>
        <a:lstStyle/>
        <a:p>
          <a:endParaRPr lang="en-IN" sz="2000"/>
        </a:p>
      </dgm:t>
    </dgm:pt>
    <dgm:pt modelId="{64324CE7-5037-4361-A09A-601DB3305788}">
      <dgm:prSet phldrT="[Text]" custT="1"/>
      <dgm:spPr/>
      <dgm:t>
        <a:bodyPr/>
        <a:lstStyle/>
        <a:p>
          <a:pPr algn="r"/>
          <a:r>
            <a:rPr lang="en-IN" sz="1400" dirty="0"/>
            <a:t>Catalyst</a:t>
          </a:r>
        </a:p>
      </dgm:t>
    </dgm:pt>
    <dgm:pt modelId="{D584A4F3-94D3-486E-8F92-5B4ADA05E83F}" type="parTrans" cxnId="{65B63F8E-32E5-47B3-AA6D-4F422A8262B6}">
      <dgm:prSet/>
      <dgm:spPr/>
      <dgm:t>
        <a:bodyPr/>
        <a:lstStyle/>
        <a:p>
          <a:endParaRPr lang="en-IN" sz="2000"/>
        </a:p>
      </dgm:t>
    </dgm:pt>
    <dgm:pt modelId="{8DBC71AB-0829-43F3-B9E2-B2F145B268BD}" type="sibTrans" cxnId="{65B63F8E-32E5-47B3-AA6D-4F422A8262B6}">
      <dgm:prSet/>
      <dgm:spPr/>
      <dgm:t>
        <a:bodyPr/>
        <a:lstStyle/>
        <a:p>
          <a:endParaRPr lang="en-IN" sz="2000"/>
        </a:p>
      </dgm:t>
    </dgm:pt>
    <dgm:pt modelId="{53B72126-DDF6-4E52-9791-A96F10FBCFD6}">
      <dgm:prSet phldrT="[Text]" custT="1"/>
      <dgm:spPr/>
      <dgm:t>
        <a:bodyPr/>
        <a:lstStyle/>
        <a:p>
          <a:pPr algn="r"/>
          <a:r>
            <a:rPr lang="en-IN" sz="1400" dirty="0"/>
            <a:t>Inhibitors</a:t>
          </a:r>
        </a:p>
      </dgm:t>
    </dgm:pt>
    <dgm:pt modelId="{3F37E914-95C6-4128-A8D0-45CA519A89DE}" type="parTrans" cxnId="{3681F3FF-C45C-41DA-A52C-132C5A88F811}">
      <dgm:prSet/>
      <dgm:spPr/>
      <dgm:t>
        <a:bodyPr/>
        <a:lstStyle/>
        <a:p>
          <a:endParaRPr lang="en-IN" sz="2000"/>
        </a:p>
      </dgm:t>
    </dgm:pt>
    <dgm:pt modelId="{05FDA064-D034-432E-800D-0AEF1A4349F4}" type="sibTrans" cxnId="{3681F3FF-C45C-41DA-A52C-132C5A88F811}">
      <dgm:prSet/>
      <dgm:spPr/>
      <dgm:t>
        <a:bodyPr/>
        <a:lstStyle/>
        <a:p>
          <a:endParaRPr lang="en-IN" sz="2000"/>
        </a:p>
      </dgm:t>
    </dgm:pt>
    <dgm:pt modelId="{A17DEDE5-30CF-40C9-9BD3-85EA0C6AF3CD}">
      <dgm:prSet phldrT="[Text]" custT="1"/>
      <dgm:spPr/>
      <dgm:t>
        <a:bodyPr/>
        <a:lstStyle/>
        <a:p>
          <a:pPr algn="r"/>
          <a:r>
            <a:rPr lang="en-IN" sz="1400" dirty="0"/>
            <a:t>Opportunities &amp; Solutions</a:t>
          </a:r>
        </a:p>
      </dgm:t>
    </dgm:pt>
    <dgm:pt modelId="{7C936753-E395-4EF8-A82A-B7748C8F6140}" type="parTrans" cxnId="{7149C2BC-2B22-479A-8B3F-4E61C678A807}">
      <dgm:prSet/>
      <dgm:spPr/>
      <dgm:t>
        <a:bodyPr/>
        <a:lstStyle/>
        <a:p>
          <a:endParaRPr lang="en-IN" sz="2000"/>
        </a:p>
      </dgm:t>
    </dgm:pt>
    <dgm:pt modelId="{8FF70563-4C9A-4EED-A42C-8F2C9BFAAAC1}" type="sibTrans" cxnId="{7149C2BC-2B22-479A-8B3F-4E61C678A807}">
      <dgm:prSet/>
      <dgm:spPr/>
      <dgm:t>
        <a:bodyPr/>
        <a:lstStyle/>
        <a:p>
          <a:endParaRPr lang="en-IN" sz="2000"/>
        </a:p>
      </dgm:t>
    </dgm:pt>
    <dgm:pt modelId="{5C3E7DD2-2287-4067-BCA2-BB5E5477C6DF}">
      <dgm:prSet phldrT="[Text]" custT="1"/>
      <dgm:spPr/>
      <dgm:t>
        <a:bodyPr/>
        <a:lstStyle/>
        <a:p>
          <a:pPr algn="r"/>
          <a:r>
            <a:rPr lang="en-IN" sz="1400" dirty="0"/>
            <a:t>Brainstorm</a:t>
          </a:r>
        </a:p>
      </dgm:t>
    </dgm:pt>
    <dgm:pt modelId="{6FAFFE10-0A28-4ACE-9041-223234E899E9}" type="parTrans" cxnId="{774AC602-B54E-44A7-A990-138A98C83274}">
      <dgm:prSet/>
      <dgm:spPr/>
      <dgm:t>
        <a:bodyPr/>
        <a:lstStyle/>
        <a:p>
          <a:endParaRPr lang="en-IN" sz="2000"/>
        </a:p>
      </dgm:t>
    </dgm:pt>
    <dgm:pt modelId="{849E174C-E13E-4C56-A8B0-9A1CDCE2E41E}" type="sibTrans" cxnId="{774AC602-B54E-44A7-A990-138A98C83274}">
      <dgm:prSet/>
      <dgm:spPr/>
      <dgm:t>
        <a:bodyPr/>
        <a:lstStyle/>
        <a:p>
          <a:endParaRPr lang="en-IN" sz="2000"/>
        </a:p>
      </dgm:t>
    </dgm:pt>
    <dgm:pt modelId="{D0CB70C0-9B17-470A-9DA4-815B28E1FE4B}">
      <dgm:prSet phldrT="[Text]" custT="1"/>
      <dgm:spPr/>
      <dgm:t>
        <a:bodyPr/>
        <a:lstStyle/>
        <a:p>
          <a:pPr algn="r"/>
          <a:r>
            <a:rPr lang="en-IN" sz="1400" dirty="0"/>
            <a:t>Cross-link</a:t>
          </a:r>
        </a:p>
      </dgm:t>
    </dgm:pt>
    <dgm:pt modelId="{4AB459E8-A065-4D0F-BAEF-06AA6490AEFD}" type="parTrans" cxnId="{83A76471-77D2-4968-A7F0-04B788E5D164}">
      <dgm:prSet/>
      <dgm:spPr/>
      <dgm:t>
        <a:bodyPr/>
        <a:lstStyle/>
        <a:p>
          <a:endParaRPr lang="en-IN" sz="2000"/>
        </a:p>
      </dgm:t>
    </dgm:pt>
    <dgm:pt modelId="{2BE80041-BF7B-4E04-9731-6F5AF76D6352}" type="sibTrans" cxnId="{83A76471-77D2-4968-A7F0-04B788E5D164}">
      <dgm:prSet/>
      <dgm:spPr/>
      <dgm:t>
        <a:bodyPr/>
        <a:lstStyle/>
        <a:p>
          <a:endParaRPr lang="en-IN" sz="2000"/>
        </a:p>
      </dgm:t>
    </dgm:pt>
    <dgm:pt modelId="{ABF765AA-0A03-4EAE-B1AC-11B963976C41}">
      <dgm:prSet phldrT="[Text]" custT="1"/>
      <dgm:spPr/>
      <dgm:t>
        <a:bodyPr/>
        <a:lstStyle/>
        <a:p>
          <a:pPr algn="r"/>
          <a:r>
            <a:rPr lang="en-IN" sz="1400" dirty="0"/>
            <a:t>Solutions filtering</a:t>
          </a:r>
        </a:p>
      </dgm:t>
    </dgm:pt>
    <dgm:pt modelId="{54D98D35-BCCC-4FB7-B125-92D90B9DADA8}" type="parTrans" cxnId="{FA958559-3657-4210-9852-0F34276378CC}">
      <dgm:prSet/>
      <dgm:spPr/>
      <dgm:t>
        <a:bodyPr/>
        <a:lstStyle/>
        <a:p>
          <a:endParaRPr lang="en-IN" sz="2000"/>
        </a:p>
      </dgm:t>
    </dgm:pt>
    <dgm:pt modelId="{F24AF190-F115-4007-9D73-4FE3109437AB}" type="sibTrans" cxnId="{FA958559-3657-4210-9852-0F34276378CC}">
      <dgm:prSet/>
      <dgm:spPr/>
      <dgm:t>
        <a:bodyPr/>
        <a:lstStyle/>
        <a:p>
          <a:endParaRPr lang="en-IN" sz="2000"/>
        </a:p>
      </dgm:t>
    </dgm:pt>
    <dgm:pt modelId="{7609D194-3F4A-4C94-9AB8-3A9088AD063A}">
      <dgm:prSet phldrT="[Text]" custT="1"/>
      <dgm:spPr/>
      <dgm:t>
        <a:bodyPr/>
        <a:lstStyle/>
        <a:p>
          <a:pPr algn="r"/>
          <a:r>
            <a:rPr lang="en-IN" sz="1400" dirty="0"/>
            <a:t>Business cases</a:t>
          </a:r>
        </a:p>
      </dgm:t>
    </dgm:pt>
    <dgm:pt modelId="{4974E7BC-518E-44FE-9151-4BF7E0C46ACA}" type="parTrans" cxnId="{40D7AAB8-E986-41EC-8B5D-BB00FC8AC9BA}">
      <dgm:prSet/>
      <dgm:spPr/>
      <dgm:t>
        <a:bodyPr/>
        <a:lstStyle/>
        <a:p>
          <a:endParaRPr lang="en-IN" sz="2000"/>
        </a:p>
      </dgm:t>
    </dgm:pt>
    <dgm:pt modelId="{907DEA87-F376-4FBC-8362-7ED13113CA5F}" type="sibTrans" cxnId="{40D7AAB8-E986-41EC-8B5D-BB00FC8AC9BA}">
      <dgm:prSet/>
      <dgm:spPr/>
      <dgm:t>
        <a:bodyPr/>
        <a:lstStyle/>
        <a:p>
          <a:endParaRPr lang="en-IN" sz="2000"/>
        </a:p>
      </dgm:t>
    </dgm:pt>
    <dgm:pt modelId="{D13F2E9C-94F9-4408-9E77-54A16DA56C04}">
      <dgm:prSet phldrT="[Text]" custT="1"/>
      <dgm:spPr/>
      <dgm:t>
        <a:bodyPr/>
        <a:lstStyle/>
        <a:p>
          <a:r>
            <a:rPr lang="en-IN" sz="1400" dirty="0"/>
            <a:t>Coordinated action on design iterations</a:t>
          </a:r>
        </a:p>
      </dgm:t>
    </dgm:pt>
    <dgm:pt modelId="{E8F8308C-B29E-47B5-BCB5-1A04CDE4A130}" type="parTrans" cxnId="{33FFBEB3-22DD-4991-B1B4-DE82C3CABE41}">
      <dgm:prSet/>
      <dgm:spPr/>
      <dgm:t>
        <a:bodyPr/>
        <a:lstStyle/>
        <a:p>
          <a:endParaRPr lang="en-IN" sz="2000"/>
        </a:p>
      </dgm:t>
    </dgm:pt>
    <dgm:pt modelId="{5F457522-A1FF-4D74-B58E-AE5E07BA0C70}" type="sibTrans" cxnId="{33FFBEB3-22DD-4991-B1B4-DE82C3CABE41}">
      <dgm:prSet/>
      <dgm:spPr/>
      <dgm:t>
        <a:bodyPr/>
        <a:lstStyle/>
        <a:p>
          <a:endParaRPr lang="en-IN" sz="2000"/>
        </a:p>
      </dgm:t>
    </dgm:pt>
    <dgm:pt modelId="{B6979130-263D-4D17-9C0B-279F35F3DDD0}" type="pres">
      <dgm:prSet presAssocID="{542F523F-3F10-45B8-A64E-C96D75E2AF05}" presName="cycleMatrixDiagram" presStyleCnt="0">
        <dgm:presLayoutVars>
          <dgm:chMax val="1"/>
          <dgm:dir/>
          <dgm:animLvl val="lvl"/>
          <dgm:resizeHandles val="exact"/>
        </dgm:presLayoutVars>
      </dgm:prSet>
      <dgm:spPr/>
    </dgm:pt>
    <dgm:pt modelId="{C97FEBB8-CBF0-4530-98A9-0968F4DBC8FB}" type="pres">
      <dgm:prSet presAssocID="{542F523F-3F10-45B8-A64E-C96D75E2AF05}" presName="children" presStyleCnt="0"/>
      <dgm:spPr/>
    </dgm:pt>
    <dgm:pt modelId="{FD8CEBFD-2A40-4BBA-82DD-434A217A0DEE}" type="pres">
      <dgm:prSet presAssocID="{542F523F-3F10-45B8-A64E-C96D75E2AF05}" presName="child1group" presStyleCnt="0"/>
      <dgm:spPr/>
    </dgm:pt>
    <dgm:pt modelId="{DA1D865A-B809-4525-AF23-D2065D51A6FD}" type="pres">
      <dgm:prSet presAssocID="{542F523F-3F10-45B8-A64E-C96D75E2AF05}" presName="child1" presStyleLbl="bgAcc1" presStyleIdx="0" presStyleCnt="4" custScaleX="115749" custScaleY="107953"/>
      <dgm:spPr/>
    </dgm:pt>
    <dgm:pt modelId="{F9A8F6C4-64C3-4A21-89B6-CB3AECAD442C}" type="pres">
      <dgm:prSet presAssocID="{542F523F-3F10-45B8-A64E-C96D75E2AF05}" presName="child1Text" presStyleLbl="bgAcc1" presStyleIdx="0" presStyleCnt="4">
        <dgm:presLayoutVars>
          <dgm:bulletEnabled val="1"/>
        </dgm:presLayoutVars>
      </dgm:prSet>
      <dgm:spPr/>
    </dgm:pt>
    <dgm:pt modelId="{07942B6D-5E50-4858-B4B3-4F806F52BFC3}" type="pres">
      <dgm:prSet presAssocID="{542F523F-3F10-45B8-A64E-C96D75E2AF05}" presName="child2group" presStyleCnt="0"/>
      <dgm:spPr/>
    </dgm:pt>
    <dgm:pt modelId="{FCD649A9-0C93-4160-B9D5-B2014165B35B}" type="pres">
      <dgm:prSet presAssocID="{542F523F-3F10-45B8-A64E-C96D75E2AF05}" presName="child2" presStyleLbl="bgAcc1" presStyleIdx="1" presStyleCnt="4" custScaleX="92289" custScaleY="144760"/>
      <dgm:spPr/>
    </dgm:pt>
    <dgm:pt modelId="{48ED6D67-8629-4676-B14C-2AD852AFD2C1}" type="pres">
      <dgm:prSet presAssocID="{542F523F-3F10-45B8-A64E-C96D75E2AF05}" presName="child2Text" presStyleLbl="bgAcc1" presStyleIdx="1" presStyleCnt="4">
        <dgm:presLayoutVars>
          <dgm:bulletEnabled val="1"/>
        </dgm:presLayoutVars>
      </dgm:prSet>
      <dgm:spPr/>
    </dgm:pt>
    <dgm:pt modelId="{8CC179E9-5A62-486C-B095-3C405A8389BA}" type="pres">
      <dgm:prSet presAssocID="{542F523F-3F10-45B8-A64E-C96D75E2AF05}" presName="child3group" presStyleCnt="0"/>
      <dgm:spPr/>
    </dgm:pt>
    <dgm:pt modelId="{C65CB03B-1DF0-4311-AB79-0C0ECEA5F138}" type="pres">
      <dgm:prSet presAssocID="{542F523F-3F10-45B8-A64E-C96D75E2AF05}" presName="child3" presStyleLbl="bgAcc1" presStyleIdx="2" presStyleCnt="4" custScaleX="92284" custScaleY="113304"/>
      <dgm:spPr/>
    </dgm:pt>
    <dgm:pt modelId="{E0A0CE11-6C3F-41B7-924D-47DD039F774E}" type="pres">
      <dgm:prSet presAssocID="{542F523F-3F10-45B8-A64E-C96D75E2AF05}" presName="child3Text" presStyleLbl="bgAcc1" presStyleIdx="2" presStyleCnt="4">
        <dgm:presLayoutVars>
          <dgm:bulletEnabled val="1"/>
        </dgm:presLayoutVars>
      </dgm:prSet>
      <dgm:spPr/>
    </dgm:pt>
    <dgm:pt modelId="{8E732F44-949B-4FBB-94E9-238F1486F2EB}" type="pres">
      <dgm:prSet presAssocID="{542F523F-3F10-45B8-A64E-C96D75E2AF05}" presName="child4group" presStyleCnt="0"/>
      <dgm:spPr/>
    </dgm:pt>
    <dgm:pt modelId="{581AD48D-138A-463B-8349-8AC454AD8172}" type="pres">
      <dgm:prSet presAssocID="{542F523F-3F10-45B8-A64E-C96D75E2AF05}" presName="child4" presStyleLbl="bgAcc1" presStyleIdx="3" presStyleCnt="4" custScaleX="114966" custScaleY="43812" custLinFactNeighborY="14828"/>
      <dgm:spPr/>
    </dgm:pt>
    <dgm:pt modelId="{1B4030B1-4E5D-4102-A34E-54EC57B21150}" type="pres">
      <dgm:prSet presAssocID="{542F523F-3F10-45B8-A64E-C96D75E2AF05}" presName="child4Text" presStyleLbl="bgAcc1" presStyleIdx="3" presStyleCnt="4">
        <dgm:presLayoutVars>
          <dgm:bulletEnabled val="1"/>
        </dgm:presLayoutVars>
      </dgm:prSet>
      <dgm:spPr/>
    </dgm:pt>
    <dgm:pt modelId="{B51083EB-0DE9-41B2-AA51-835842530199}" type="pres">
      <dgm:prSet presAssocID="{542F523F-3F10-45B8-A64E-C96D75E2AF05}" presName="childPlaceholder" presStyleCnt="0"/>
      <dgm:spPr/>
    </dgm:pt>
    <dgm:pt modelId="{7ACF2333-AAC5-408F-ACEF-4D99AF14F2B2}" type="pres">
      <dgm:prSet presAssocID="{542F523F-3F10-45B8-A64E-C96D75E2AF05}" presName="circle" presStyleCnt="0"/>
      <dgm:spPr/>
    </dgm:pt>
    <dgm:pt modelId="{ADD1AE08-18D1-47A5-B0E8-A9E5E2CE4E81}" type="pres">
      <dgm:prSet presAssocID="{542F523F-3F10-45B8-A64E-C96D75E2AF05}" presName="quadrant1" presStyleLbl="node1" presStyleIdx="0" presStyleCnt="4" custScaleX="98756" custScaleY="98756">
        <dgm:presLayoutVars>
          <dgm:chMax val="1"/>
          <dgm:bulletEnabled val="1"/>
        </dgm:presLayoutVars>
      </dgm:prSet>
      <dgm:spPr/>
    </dgm:pt>
    <dgm:pt modelId="{C782F8BF-960C-4259-B55B-D603883BE614}" type="pres">
      <dgm:prSet presAssocID="{542F523F-3F10-45B8-A64E-C96D75E2AF05}" presName="quadrant2" presStyleLbl="node1" presStyleIdx="1" presStyleCnt="4" custScaleX="98756" custScaleY="98756">
        <dgm:presLayoutVars>
          <dgm:chMax val="1"/>
          <dgm:bulletEnabled val="1"/>
        </dgm:presLayoutVars>
      </dgm:prSet>
      <dgm:spPr/>
    </dgm:pt>
    <dgm:pt modelId="{3536467E-5B1D-43FA-9486-3E74C98BE8F0}" type="pres">
      <dgm:prSet presAssocID="{542F523F-3F10-45B8-A64E-C96D75E2AF05}" presName="quadrant3" presStyleLbl="node1" presStyleIdx="2" presStyleCnt="4" custScaleX="98756" custScaleY="98756">
        <dgm:presLayoutVars>
          <dgm:chMax val="1"/>
          <dgm:bulletEnabled val="1"/>
        </dgm:presLayoutVars>
      </dgm:prSet>
      <dgm:spPr/>
    </dgm:pt>
    <dgm:pt modelId="{A3AE9A32-A1E0-4129-9F3B-A4CFCD95425B}" type="pres">
      <dgm:prSet presAssocID="{542F523F-3F10-45B8-A64E-C96D75E2AF05}" presName="quadrant4" presStyleLbl="node1" presStyleIdx="3" presStyleCnt="4" custScaleX="98756" custScaleY="98756">
        <dgm:presLayoutVars>
          <dgm:chMax val="1"/>
          <dgm:bulletEnabled val="1"/>
        </dgm:presLayoutVars>
      </dgm:prSet>
      <dgm:spPr/>
    </dgm:pt>
    <dgm:pt modelId="{30DE2B7F-67E2-4B35-AA1D-15E21218107C}" type="pres">
      <dgm:prSet presAssocID="{542F523F-3F10-45B8-A64E-C96D75E2AF05}" presName="quadrantPlaceholder" presStyleCnt="0"/>
      <dgm:spPr/>
    </dgm:pt>
    <dgm:pt modelId="{E507C2C4-68E4-4120-A01E-D7AC52E312CF}" type="pres">
      <dgm:prSet presAssocID="{542F523F-3F10-45B8-A64E-C96D75E2AF05}" presName="center1" presStyleLbl="fgShp" presStyleIdx="0" presStyleCnt="2"/>
      <dgm:spPr/>
    </dgm:pt>
    <dgm:pt modelId="{A0C3959F-17B2-463F-AF49-70A77F2F76E8}" type="pres">
      <dgm:prSet presAssocID="{542F523F-3F10-45B8-A64E-C96D75E2AF05}" presName="center2" presStyleLbl="fgShp" presStyleIdx="1" presStyleCnt="2"/>
      <dgm:spPr/>
    </dgm:pt>
  </dgm:ptLst>
  <dgm:cxnLst>
    <dgm:cxn modelId="{774AC602-B54E-44A7-A990-138A98C83274}" srcId="{9BDC77CF-E2A3-48B1-BD74-4BA2F1F36036}" destId="{5C3E7DD2-2287-4067-BCA2-BB5E5477C6DF}" srcOrd="5" destOrd="0" parTransId="{6FAFFE10-0A28-4ACE-9041-223234E899E9}" sibTransId="{849E174C-E13E-4C56-A8B0-9A1CDCE2E41E}"/>
    <dgm:cxn modelId="{F267D107-DA1C-4606-AC93-88CC72DD26E2}" type="presOf" srcId="{64324CE7-5037-4361-A09A-601DB3305788}" destId="{FCD649A9-0C93-4160-B9D5-B2014165B35B}" srcOrd="0" destOrd="2" presId="urn:microsoft.com/office/officeart/2005/8/layout/cycle4"/>
    <dgm:cxn modelId="{4EFCA508-C92C-49BF-AF20-A95E7CE09875}" srcId="{BE4DE440-C9A2-4980-A92D-941F30AE2B59}" destId="{B7FC51FF-372D-47F3-BB43-EA48F51ADAD8}" srcOrd="4" destOrd="0" parTransId="{CF3353B8-6328-4880-82AD-6A8811BD6512}" sibTransId="{B482C43D-00D9-46CE-BFF8-2809C25BF731}"/>
    <dgm:cxn modelId="{21480213-6743-467D-ADDD-6B01FCC75C8F}" type="presOf" srcId="{D0CB70C0-9B17-470A-9DA4-815B28E1FE4B}" destId="{48ED6D67-8629-4676-B14C-2AD852AFD2C1}" srcOrd="1" destOrd="6" presId="urn:microsoft.com/office/officeart/2005/8/layout/cycle4"/>
    <dgm:cxn modelId="{E6582B1C-3A17-453B-8F72-AE1A36BFEA83}" type="presOf" srcId="{D687CEB0-EDBE-4889-9385-2154EE52D57E}" destId="{F9A8F6C4-64C3-4A21-89B6-CB3AECAD442C}" srcOrd="1" destOrd="5" presId="urn:microsoft.com/office/officeart/2005/8/layout/cycle4"/>
    <dgm:cxn modelId="{0749BA1C-8596-4387-BBD7-BFEE9948D4C4}" type="presOf" srcId="{B7FC51FF-372D-47F3-BB43-EA48F51ADAD8}" destId="{DA1D865A-B809-4525-AF23-D2065D51A6FD}" srcOrd="0" destOrd="4" presId="urn:microsoft.com/office/officeart/2005/8/layout/cycle4"/>
    <dgm:cxn modelId="{0A7E3F29-537F-46DC-A6BC-7259046A7262}" type="presOf" srcId="{D89649E6-70CE-4738-BEE8-EF81FD57B0E0}" destId="{3536467E-5B1D-43FA-9486-3E74C98BE8F0}" srcOrd="0" destOrd="0" presId="urn:microsoft.com/office/officeart/2005/8/layout/cycle4"/>
    <dgm:cxn modelId="{F417BF30-75C0-4072-9D2C-3DB83AB19077}" type="presOf" srcId="{71329B45-998C-4B6B-94F7-DE1E49063679}" destId="{E0A0CE11-6C3F-41B7-924D-47DD039F774E}" srcOrd="1" destOrd="0" presId="urn:microsoft.com/office/officeart/2005/8/layout/cycle4"/>
    <dgm:cxn modelId="{17396F32-A112-4366-8FDF-F620318F90CF}" type="presOf" srcId="{8D7DF244-1A0E-421C-9472-CC6F653D15D1}" destId="{A3AE9A32-A1E0-4129-9F3B-A4CFCD95425B}" srcOrd="0" destOrd="0" presId="urn:microsoft.com/office/officeart/2005/8/layout/cycle4"/>
    <dgm:cxn modelId="{4E4E863B-5CEA-40DE-B5FF-D40AF6CA7B90}" type="presOf" srcId="{ABF765AA-0A03-4EAE-B1AC-11B963976C41}" destId="{C65CB03B-1DF0-4311-AB79-0C0ECEA5F138}" srcOrd="0" destOrd="1" presId="urn:microsoft.com/office/officeart/2005/8/layout/cycle4"/>
    <dgm:cxn modelId="{DDD4AF3C-7AFB-4995-A2E0-516AF9C2FDC4}" type="presOf" srcId="{53B72126-DDF6-4E52-9791-A96F10FBCFD6}" destId="{48ED6D67-8629-4676-B14C-2AD852AFD2C1}" srcOrd="1" destOrd="3" presId="urn:microsoft.com/office/officeart/2005/8/layout/cycle4"/>
    <dgm:cxn modelId="{7573ED40-0416-40B2-AE4E-95926A138AA5}" type="presOf" srcId="{D0CB70C0-9B17-470A-9DA4-815B28E1FE4B}" destId="{FCD649A9-0C93-4160-B9D5-B2014165B35B}" srcOrd="0" destOrd="6" presId="urn:microsoft.com/office/officeart/2005/8/layout/cycle4"/>
    <dgm:cxn modelId="{67F1AD5C-E17D-4A18-A36F-DE75F6538E0C}" type="presOf" srcId="{1DE95851-6EC4-46AC-A58C-CF78415AE8C6}" destId="{F9A8F6C4-64C3-4A21-89B6-CB3AECAD442C}" srcOrd="1" destOrd="0" presId="urn:microsoft.com/office/officeart/2005/8/layout/cycle4"/>
    <dgm:cxn modelId="{292CE05F-91A5-45BF-BFCD-2A28F242D763}" srcId="{542F523F-3F10-45B8-A64E-C96D75E2AF05}" destId="{8D7DF244-1A0E-421C-9472-CC6F653D15D1}" srcOrd="3" destOrd="0" parTransId="{290C6DC5-7DE1-43D2-BCFC-E46EA5118948}" sibTransId="{3654F7CC-B510-4CE8-A8B0-832184AFAC56}"/>
    <dgm:cxn modelId="{1E3B0960-7536-48AE-8860-20BEAFF04575}" type="presOf" srcId="{1D33980D-8905-4843-98CB-F31EF386F22D}" destId="{FCD649A9-0C93-4160-B9D5-B2014165B35B}" srcOrd="0" destOrd="1" presId="urn:microsoft.com/office/officeart/2005/8/layout/cycle4"/>
    <dgm:cxn modelId="{DFB6B644-EFE6-4A88-9DAF-925EE70F1502}" type="presOf" srcId="{D13F2E9C-94F9-4408-9E77-54A16DA56C04}" destId="{581AD48D-138A-463B-8349-8AC454AD8172}" srcOrd="0" destOrd="0" presId="urn:microsoft.com/office/officeart/2005/8/layout/cycle4"/>
    <dgm:cxn modelId="{868AF165-6E85-49D9-A8F9-99FAB90C8533}" srcId="{BE4DE440-C9A2-4980-A92D-941F30AE2B59}" destId="{FD6AED57-87D0-43AD-B9C0-E5ED182B72CC}" srcOrd="1" destOrd="0" parTransId="{03506AF8-6765-4C5C-95A8-97C42380C1B4}" sibTransId="{5319FC17-DCF8-4B76-A074-5ED6A7CD875C}"/>
    <dgm:cxn modelId="{B22BE847-8DD6-4778-930E-08A4994FC78A}" type="presOf" srcId="{7609D194-3F4A-4C94-9AB8-3A9088AD063A}" destId="{C65CB03B-1DF0-4311-AB79-0C0ECEA5F138}" srcOrd="0" destOrd="2" presId="urn:microsoft.com/office/officeart/2005/8/layout/cycle4"/>
    <dgm:cxn modelId="{2C1C8169-2E0D-4963-B477-8BF0D87A9EB6}" srcId="{BE4DE440-C9A2-4980-A92D-941F30AE2B59}" destId="{72D8AB2B-5704-4DE2-904E-91BD672C561E}" srcOrd="2" destOrd="0" parTransId="{755B9052-8CA0-4BA6-AB5D-8FDA34395744}" sibTransId="{90492DE1-123D-476D-895A-5F0801661ED7}"/>
    <dgm:cxn modelId="{E2EB5B6A-D6D0-4A63-BF1A-F778AA63E78E}" type="presOf" srcId="{8D9DCD21-3E73-4605-BD66-491C34242458}" destId="{FCD649A9-0C93-4160-B9D5-B2014165B35B}" srcOrd="0" destOrd="0" presId="urn:microsoft.com/office/officeart/2005/8/layout/cycle4"/>
    <dgm:cxn modelId="{571D734C-EB10-4B40-A405-0797C330F845}" srcId="{542F523F-3F10-45B8-A64E-C96D75E2AF05}" destId="{9BDC77CF-E2A3-48B1-BD74-4BA2F1F36036}" srcOrd="1" destOrd="0" parTransId="{57991110-46F8-450A-88AC-9DFEE974514C}" sibTransId="{15C7F195-89BC-42FC-A9D6-4DF3030D880E}"/>
    <dgm:cxn modelId="{0F82034F-8C22-418D-8331-3293701D7A36}" type="presOf" srcId="{8D9DCD21-3E73-4605-BD66-491C34242458}" destId="{48ED6D67-8629-4676-B14C-2AD852AFD2C1}" srcOrd="1" destOrd="0" presId="urn:microsoft.com/office/officeart/2005/8/layout/cycle4"/>
    <dgm:cxn modelId="{83A76471-77D2-4968-A7F0-04B788E5D164}" srcId="{9BDC77CF-E2A3-48B1-BD74-4BA2F1F36036}" destId="{D0CB70C0-9B17-470A-9DA4-815B28E1FE4B}" srcOrd="6" destOrd="0" parTransId="{4AB459E8-A065-4D0F-BAEF-06AA6490AEFD}" sibTransId="{2BE80041-BF7B-4E04-9731-6F5AF76D6352}"/>
    <dgm:cxn modelId="{65A97753-FCE7-4B37-8AAD-453349B24FE9}" type="presOf" srcId="{1DE95851-6EC4-46AC-A58C-CF78415AE8C6}" destId="{DA1D865A-B809-4525-AF23-D2065D51A6FD}" srcOrd="0" destOrd="0" presId="urn:microsoft.com/office/officeart/2005/8/layout/cycle4"/>
    <dgm:cxn modelId="{A4B7FE53-D28F-4268-AE43-D13448419DCA}" type="presOf" srcId="{A17DEDE5-30CF-40C9-9BD3-85EA0C6AF3CD}" destId="{FCD649A9-0C93-4160-B9D5-B2014165B35B}" srcOrd="0" destOrd="4" presId="urn:microsoft.com/office/officeart/2005/8/layout/cycle4"/>
    <dgm:cxn modelId="{87D18875-4B28-4A29-A9FC-774341E2E8C3}" type="presOf" srcId="{64324CE7-5037-4361-A09A-601DB3305788}" destId="{48ED6D67-8629-4676-B14C-2AD852AFD2C1}" srcOrd="1" destOrd="2" presId="urn:microsoft.com/office/officeart/2005/8/layout/cycle4"/>
    <dgm:cxn modelId="{3D033779-D10B-478A-BD98-B70FFE874380}" srcId="{D89649E6-70CE-4738-BEE8-EF81FD57B0E0}" destId="{71329B45-998C-4B6B-94F7-DE1E49063679}" srcOrd="0" destOrd="0" parTransId="{E6F9CA96-556F-4F4F-B710-94CF9C1C0768}" sibTransId="{45B0CD53-8E66-4AC5-A60D-41D346326BD1}"/>
    <dgm:cxn modelId="{FA958559-3657-4210-9852-0F34276378CC}" srcId="{D89649E6-70CE-4738-BEE8-EF81FD57B0E0}" destId="{ABF765AA-0A03-4EAE-B1AC-11B963976C41}" srcOrd="1" destOrd="0" parTransId="{54D98D35-BCCC-4FB7-B125-92D90B9DADA8}" sibTransId="{F24AF190-F115-4007-9D73-4FE3109437AB}"/>
    <dgm:cxn modelId="{FE002B7E-A78F-4984-80CC-DF0F6458BB9B}" type="presOf" srcId="{D687CEB0-EDBE-4889-9385-2154EE52D57E}" destId="{DA1D865A-B809-4525-AF23-D2065D51A6FD}" srcOrd="0" destOrd="5" presId="urn:microsoft.com/office/officeart/2005/8/layout/cycle4"/>
    <dgm:cxn modelId="{C4B96986-F497-4326-BCBC-604517EBC443}" type="presOf" srcId="{53B72126-DDF6-4E52-9791-A96F10FBCFD6}" destId="{FCD649A9-0C93-4160-B9D5-B2014165B35B}" srcOrd="0" destOrd="3" presId="urn:microsoft.com/office/officeart/2005/8/layout/cycle4"/>
    <dgm:cxn modelId="{DD535088-D1CA-4D9B-BC0B-E5A12AA2B67F}" type="presOf" srcId="{5C3E7DD2-2287-4067-BCA2-BB5E5477C6DF}" destId="{48ED6D67-8629-4676-B14C-2AD852AFD2C1}" srcOrd="1" destOrd="5" presId="urn:microsoft.com/office/officeart/2005/8/layout/cycle4"/>
    <dgm:cxn modelId="{3A3F938D-43C7-439D-B3E7-1F8F83C70CB9}" srcId="{542F523F-3F10-45B8-A64E-C96D75E2AF05}" destId="{BE4DE440-C9A2-4980-A92D-941F30AE2B59}" srcOrd="0" destOrd="0" parTransId="{BD80F140-AB50-4FC1-B2F2-4F59EEE8B7AB}" sibTransId="{FB5EEE93-8218-4F3C-B8EC-328F67283110}"/>
    <dgm:cxn modelId="{65B63F8E-32E5-47B3-AA6D-4F422A8262B6}" srcId="{9BDC77CF-E2A3-48B1-BD74-4BA2F1F36036}" destId="{64324CE7-5037-4361-A09A-601DB3305788}" srcOrd="2" destOrd="0" parTransId="{D584A4F3-94D3-486E-8F92-5B4ADA05E83F}" sibTransId="{8DBC71AB-0829-43F3-B9E2-B2F145B268BD}"/>
    <dgm:cxn modelId="{7351A597-5F19-4C8D-8F48-69DBB68A04D6}" type="presOf" srcId="{71329B45-998C-4B6B-94F7-DE1E49063679}" destId="{C65CB03B-1DF0-4311-AB79-0C0ECEA5F138}" srcOrd="0" destOrd="0" presId="urn:microsoft.com/office/officeart/2005/8/layout/cycle4"/>
    <dgm:cxn modelId="{48DEC798-4A51-49B8-8897-92E123722068}" srcId="{9BDC77CF-E2A3-48B1-BD74-4BA2F1F36036}" destId="{1D33980D-8905-4843-98CB-F31EF386F22D}" srcOrd="1" destOrd="0" parTransId="{CD75AE1F-95A2-4A6A-A328-410FE2DC7873}" sibTransId="{85A7FAA7-F943-4EF4-ABB5-EC896183C515}"/>
    <dgm:cxn modelId="{DEA14EA2-1517-4888-B678-9581DC261889}" type="presOf" srcId="{9BDC77CF-E2A3-48B1-BD74-4BA2F1F36036}" destId="{C782F8BF-960C-4259-B55B-D603883BE614}" srcOrd="0" destOrd="0" presId="urn:microsoft.com/office/officeart/2005/8/layout/cycle4"/>
    <dgm:cxn modelId="{3D864DAE-BFA7-4266-A462-735BBBD7BA88}" srcId="{BE4DE440-C9A2-4980-A92D-941F30AE2B59}" destId="{D687CEB0-EDBE-4889-9385-2154EE52D57E}" srcOrd="5" destOrd="0" parTransId="{DAC7AC19-0D8E-446D-89E5-F29E50AE1E48}" sibTransId="{ADB9661C-A3C1-4E1E-8DD4-A88B63C2277C}"/>
    <dgm:cxn modelId="{F93F76AF-F157-4B57-BE2B-630FF100C966}" srcId="{BE4DE440-C9A2-4980-A92D-941F30AE2B59}" destId="{1DE95851-6EC4-46AC-A58C-CF78415AE8C6}" srcOrd="0" destOrd="0" parTransId="{CF8A0118-C095-481C-AD4E-937A1F8966E6}" sibTransId="{9C78F0DA-C873-45B3-9002-6CFC68413894}"/>
    <dgm:cxn modelId="{33FFBEB3-22DD-4991-B1B4-DE82C3CABE41}" srcId="{8D7DF244-1A0E-421C-9472-CC6F653D15D1}" destId="{D13F2E9C-94F9-4408-9E77-54A16DA56C04}" srcOrd="0" destOrd="0" parTransId="{E8F8308C-B29E-47B5-BCB5-1A04CDE4A130}" sibTransId="{5F457522-A1FF-4D74-B58E-AE5E07BA0C70}"/>
    <dgm:cxn modelId="{5DF47CB4-B19D-4606-B21A-9D24A9A6B312}" type="presOf" srcId="{ABF765AA-0A03-4EAE-B1AC-11B963976C41}" destId="{E0A0CE11-6C3F-41B7-924D-47DD039F774E}" srcOrd="1" destOrd="1" presId="urn:microsoft.com/office/officeart/2005/8/layout/cycle4"/>
    <dgm:cxn modelId="{283641B7-8C6B-4B84-BCC6-CC2E4CA0F7C5}" type="presOf" srcId="{7609D194-3F4A-4C94-9AB8-3A9088AD063A}" destId="{E0A0CE11-6C3F-41B7-924D-47DD039F774E}" srcOrd="1" destOrd="2" presId="urn:microsoft.com/office/officeart/2005/8/layout/cycle4"/>
    <dgm:cxn modelId="{40D7AAB8-E986-41EC-8B5D-BB00FC8AC9BA}" srcId="{D89649E6-70CE-4738-BEE8-EF81FD57B0E0}" destId="{7609D194-3F4A-4C94-9AB8-3A9088AD063A}" srcOrd="2" destOrd="0" parTransId="{4974E7BC-518E-44FE-9151-4BF7E0C46ACA}" sibTransId="{907DEA87-F376-4FBC-8362-7ED13113CA5F}"/>
    <dgm:cxn modelId="{40BA7CBA-84C0-47DC-BCF9-4941B16E2E0A}" type="presOf" srcId="{D13F2E9C-94F9-4408-9E77-54A16DA56C04}" destId="{1B4030B1-4E5D-4102-A34E-54EC57B21150}" srcOrd="1" destOrd="0" presId="urn:microsoft.com/office/officeart/2005/8/layout/cycle4"/>
    <dgm:cxn modelId="{7149C2BC-2B22-479A-8B3F-4E61C678A807}" srcId="{9BDC77CF-E2A3-48B1-BD74-4BA2F1F36036}" destId="{A17DEDE5-30CF-40C9-9BD3-85EA0C6AF3CD}" srcOrd="4" destOrd="0" parTransId="{7C936753-E395-4EF8-A82A-B7748C8F6140}" sibTransId="{8FF70563-4C9A-4EED-A42C-8F2C9BFAAAC1}"/>
    <dgm:cxn modelId="{69CFDDBD-CF4C-451A-B99C-B2E2F0315A50}" type="presOf" srcId="{FD6AED57-87D0-43AD-B9C0-E5ED182B72CC}" destId="{DA1D865A-B809-4525-AF23-D2065D51A6FD}" srcOrd="0" destOrd="1" presId="urn:microsoft.com/office/officeart/2005/8/layout/cycle4"/>
    <dgm:cxn modelId="{8CFE62C6-8727-436F-9AD8-307D7100C9F4}" type="presOf" srcId="{542F523F-3F10-45B8-A64E-C96D75E2AF05}" destId="{B6979130-263D-4D17-9C0B-279F35F3DDD0}" srcOrd="0" destOrd="0" presId="urn:microsoft.com/office/officeart/2005/8/layout/cycle4"/>
    <dgm:cxn modelId="{857523CB-9F3D-47D8-A9F4-4EA36CD9D947}" type="presOf" srcId="{72D8AB2B-5704-4DE2-904E-91BD672C561E}" destId="{F9A8F6C4-64C3-4A21-89B6-CB3AECAD442C}" srcOrd="1" destOrd="2" presId="urn:microsoft.com/office/officeart/2005/8/layout/cycle4"/>
    <dgm:cxn modelId="{B533A2CE-323C-45B7-9905-9FD24877B487}" type="presOf" srcId="{1DE82150-1BDE-4809-AC6A-F695A6C20A65}" destId="{DA1D865A-B809-4525-AF23-D2065D51A6FD}" srcOrd="0" destOrd="3" presId="urn:microsoft.com/office/officeart/2005/8/layout/cycle4"/>
    <dgm:cxn modelId="{2C8A11D6-D78F-4959-A098-1ABDB9B2AD0D}" type="presOf" srcId="{BE4DE440-C9A2-4980-A92D-941F30AE2B59}" destId="{ADD1AE08-18D1-47A5-B0E8-A9E5E2CE4E81}" srcOrd="0" destOrd="0" presId="urn:microsoft.com/office/officeart/2005/8/layout/cycle4"/>
    <dgm:cxn modelId="{C0BB9ADA-868A-4B51-9B91-247931CBA7FB}" type="presOf" srcId="{1D33980D-8905-4843-98CB-F31EF386F22D}" destId="{48ED6D67-8629-4676-B14C-2AD852AFD2C1}" srcOrd="1" destOrd="1" presId="urn:microsoft.com/office/officeart/2005/8/layout/cycle4"/>
    <dgm:cxn modelId="{1673D4DF-2D4B-4160-A87A-0871BB2D80CF}" type="presOf" srcId="{FD6AED57-87D0-43AD-B9C0-E5ED182B72CC}" destId="{F9A8F6C4-64C3-4A21-89B6-CB3AECAD442C}" srcOrd="1" destOrd="1" presId="urn:microsoft.com/office/officeart/2005/8/layout/cycle4"/>
    <dgm:cxn modelId="{79CD23E0-99BB-4DBC-8F83-29F433B9B252}" srcId="{9BDC77CF-E2A3-48B1-BD74-4BA2F1F36036}" destId="{8D9DCD21-3E73-4605-BD66-491C34242458}" srcOrd="0" destOrd="0" parTransId="{C080B654-3E20-4C88-9357-31348F37F22B}" sibTransId="{75E8D1C8-0C02-4AE4-95A9-026CA97D9D5D}"/>
    <dgm:cxn modelId="{40B897E8-E121-4950-983D-EE2206977C6F}" srcId="{542F523F-3F10-45B8-A64E-C96D75E2AF05}" destId="{D89649E6-70CE-4738-BEE8-EF81FD57B0E0}" srcOrd="2" destOrd="0" parTransId="{D96CE7A2-79B0-4A1C-8AF5-632C472DCA98}" sibTransId="{7D38DC22-B700-4DD0-AC73-26C08E256707}"/>
    <dgm:cxn modelId="{BE030BE9-5D5B-481E-A2B6-A04329FBA636}" srcId="{BE4DE440-C9A2-4980-A92D-941F30AE2B59}" destId="{1DE82150-1BDE-4809-AC6A-F695A6C20A65}" srcOrd="3" destOrd="0" parTransId="{890BBD49-2A33-46D4-9417-3BE9BD6E883C}" sibTransId="{86A48D7D-A0EE-40C7-8E58-D5B250EE2645}"/>
    <dgm:cxn modelId="{464B86EC-F57F-4C9D-88D7-D298FD9E267B}" type="presOf" srcId="{B7FC51FF-372D-47F3-BB43-EA48F51ADAD8}" destId="{F9A8F6C4-64C3-4A21-89B6-CB3AECAD442C}" srcOrd="1" destOrd="4" presId="urn:microsoft.com/office/officeart/2005/8/layout/cycle4"/>
    <dgm:cxn modelId="{F78C74EE-E32D-4474-BD68-98B520450EBE}" type="presOf" srcId="{A17DEDE5-30CF-40C9-9BD3-85EA0C6AF3CD}" destId="{48ED6D67-8629-4676-B14C-2AD852AFD2C1}" srcOrd="1" destOrd="4" presId="urn:microsoft.com/office/officeart/2005/8/layout/cycle4"/>
    <dgm:cxn modelId="{647879F0-DE05-4141-99D1-8ED785EE2029}" type="presOf" srcId="{5C3E7DD2-2287-4067-BCA2-BB5E5477C6DF}" destId="{FCD649A9-0C93-4160-B9D5-B2014165B35B}" srcOrd="0" destOrd="5" presId="urn:microsoft.com/office/officeart/2005/8/layout/cycle4"/>
    <dgm:cxn modelId="{4D3134F1-44AC-4888-9D08-7E60531B08C5}" type="presOf" srcId="{72D8AB2B-5704-4DE2-904E-91BD672C561E}" destId="{DA1D865A-B809-4525-AF23-D2065D51A6FD}" srcOrd="0" destOrd="2" presId="urn:microsoft.com/office/officeart/2005/8/layout/cycle4"/>
    <dgm:cxn modelId="{DEF439FD-EAA6-4F20-9251-DADA4EAAAE37}" type="presOf" srcId="{1DE82150-1BDE-4809-AC6A-F695A6C20A65}" destId="{F9A8F6C4-64C3-4A21-89B6-CB3AECAD442C}" srcOrd="1" destOrd="3" presId="urn:microsoft.com/office/officeart/2005/8/layout/cycle4"/>
    <dgm:cxn modelId="{3681F3FF-C45C-41DA-A52C-132C5A88F811}" srcId="{9BDC77CF-E2A3-48B1-BD74-4BA2F1F36036}" destId="{53B72126-DDF6-4E52-9791-A96F10FBCFD6}" srcOrd="3" destOrd="0" parTransId="{3F37E914-95C6-4128-A8D0-45CA519A89DE}" sibTransId="{05FDA064-D034-432E-800D-0AEF1A4349F4}"/>
    <dgm:cxn modelId="{0206E3A4-4B2F-43B6-9FC9-0CDB8F5A1070}" type="presParOf" srcId="{B6979130-263D-4D17-9C0B-279F35F3DDD0}" destId="{C97FEBB8-CBF0-4530-98A9-0968F4DBC8FB}" srcOrd="0" destOrd="0" presId="urn:microsoft.com/office/officeart/2005/8/layout/cycle4"/>
    <dgm:cxn modelId="{E99DCFC8-F658-4A5D-8758-97419C5ACCBD}" type="presParOf" srcId="{C97FEBB8-CBF0-4530-98A9-0968F4DBC8FB}" destId="{FD8CEBFD-2A40-4BBA-82DD-434A217A0DEE}" srcOrd="0" destOrd="0" presId="urn:microsoft.com/office/officeart/2005/8/layout/cycle4"/>
    <dgm:cxn modelId="{BE2C621F-9A8A-4150-A8FA-4272122D0641}" type="presParOf" srcId="{FD8CEBFD-2A40-4BBA-82DD-434A217A0DEE}" destId="{DA1D865A-B809-4525-AF23-D2065D51A6FD}" srcOrd="0" destOrd="0" presId="urn:microsoft.com/office/officeart/2005/8/layout/cycle4"/>
    <dgm:cxn modelId="{CF2E9DCB-9160-4ACD-ADDB-847139589211}" type="presParOf" srcId="{FD8CEBFD-2A40-4BBA-82DD-434A217A0DEE}" destId="{F9A8F6C4-64C3-4A21-89B6-CB3AECAD442C}" srcOrd="1" destOrd="0" presId="urn:microsoft.com/office/officeart/2005/8/layout/cycle4"/>
    <dgm:cxn modelId="{E79204C3-94D8-4549-A346-B87751457A52}" type="presParOf" srcId="{C97FEBB8-CBF0-4530-98A9-0968F4DBC8FB}" destId="{07942B6D-5E50-4858-B4B3-4F806F52BFC3}" srcOrd="1" destOrd="0" presId="urn:microsoft.com/office/officeart/2005/8/layout/cycle4"/>
    <dgm:cxn modelId="{80D9A0DA-32A0-45A9-BEF8-73F0932DD55B}" type="presParOf" srcId="{07942B6D-5E50-4858-B4B3-4F806F52BFC3}" destId="{FCD649A9-0C93-4160-B9D5-B2014165B35B}" srcOrd="0" destOrd="0" presId="urn:microsoft.com/office/officeart/2005/8/layout/cycle4"/>
    <dgm:cxn modelId="{A6B3ADDA-4775-4145-A7BF-1678937023A4}" type="presParOf" srcId="{07942B6D-5E50-4858-B4B3-4F806F52BFC3}" destId="{48ED6D67-8629-4676-B14C-2AD852AFD2C1}" srcOrd="1" destOrd="0" presId="urn:microsoft.com/office/officeart/2005/8/layout/cycle4"/>
    <dgm:cxn modelId="{7CDCBA6B-D603-4EFF-99AE-D7AB6EA37372}" type="presParOf" srcId="{C97FEBB8-CBF0-4530-98A9-0968F4DBC8FB}" destId="{8CC179E9-5A62-486C-B095-3C405A8389BA}" srcOrd="2" destOrd="0" presId="urn:microsoft.com/office/officeart/2005/8/layout/cycle4"/>
    <dgm:cxn modelId="{5FC3DB6F-5DFB-465B-9C2C-678CEEA913DF}" type="presParOf" srcId="{8CC179E9-5A62-486C-B095-3C405A8389BA}" destId="{C65CB03B-1DF0-4311-AB79-0C0ECEA5F138}" srcOrd="0" destOrd="0" presId="urn:microsoft.com/office/officeart/2005/8/layout/cycle4"/>
    <dgm:cxn modelId="{6B71D4B4-7787-4CAD-90BE-68CC403750EF}" type="presParOf" srcId="{8CC179E9-5A62-486C-B095-3C405A8389BA}" destId="{E0A0CE11-6C3F-41B7-924D-47DD039F774E}" srcOrd="1" destOrd="0" presId="urn:microsoft.com/office/officeart/2005/8/layout/cycle4"/>
    <dgm:cxn modelId="{8AEDC106-70C1-432B-B167-240353FF8B2C}" type="presParOf" srcId="{C97FEBB8-CBF0-4530-98A9-0968F4DBC8FB}" destId="{8E732F44-949B-4FBB-94E9-238F1486F2EB}" srcOrd="3" destOrd="0" presId="urn:microsoft.com/office/officeart/2005/8/layout/cycle4"/>
    <dgm:cxn modelId="{A7F8EF9E-14A9-4B58-966C-7A8F4BBDEEDE}" type="presParOf" srcId="{8E732F44-949B-4FBB-94E9-238F1486F2EB}" destId="{581AD48D-138A-463B-8349-8AC454AD8172}" srcOrd="0" destOrd="0" presId="urn:microsoft.com/office/officeart/2005/8/layout/cycle4"/>
    <dgm:cxn modelId="{17B14B22-8D9A-470F-86FB-951BA19BFA0A}" type="presParOf" srcId="{8E732F44-949B-4FBB-94E9-238F1486F2EB}" destId="{1B4030B1-4E5D-4102-A34E-54EC57B21150}" srcOrd="1" destOrd="0" presId="urn:microsoft.com/office/officeart/2005/8/layout/cycle4"/>
    <dgm:cxn modelId="{1F668868-E908-4E75-A467-69109EF1A3EB}" type="presParOf" srcId="{C97FEBB8-CBF0-4530-98A9-0968F4DBC8FB}" destId="{B51083EB-0DE9-41B2-AA51-835842530199}" srcOrd="4" destOrd="0" presId="urn:microsoft.com/office/officeart/2005/8/layout/cycle4"/>
    <dgm:cxn modelId="{EFC00CFC-2A3A-430B-B2EC-CE95D1736F68}" type="presParOf" srcId="{B6979130-263D-4D17-9C0B-279F35F3DDD0}" destId="{7ACF2333-AAC5-408F-ACEF-4D99AF14F2B2}" srcOrd="1" destOrd="0" presId="urn:microsoft.com/office/officeart/2005/8/layout/cycle4"/>
    <dgm:cxn modelId="{9E1AE31D-B6D0-4579-A84D-BDDDFBECC35D}" type="presParOf" srcId="{7ACF2333-AAC5-408F-ACEF-4D99AF14F2B2}" destId="{ADD1AE08-18D1-47A5-B0E8-A9E5E2CE4E81}" srcOrd="0" destOrd="0" presId="urn:microsoft.com/office/officeart/2005/8/layout/cycle4"/>
    <dgm:cxn modelId="{EA01CEA3-991C-49DA-97D0-00A0ADB964F6}" type="presParOf" srcId="{7ACF2333-AAC5-408F-ACEF-4D99AF14F2B2}" destId="{C782F8BF-960C-4259-B55B-D603883BE614}" srcOrd="1" destOrd="0" presId="urn:microsoft.com/office/officeart/2005/8/layout/cycle4"/>
    <dgm:cxn modelId="{F4AB349D-2947-4AD0-80D4-702BC9C2AB7C}" type="presParOf" srcId="{7ACF2333-AAC5-408F-ACEF-4D99AF14F2B2}" destId="{3536467E-5B1D-43FA-9486-3E74C98BE8F0}" srcOrd="2" destOrd="0" presId="urn:microsoft.com/office/officeart/2005/8/layout/cycle4"/>
    <dgm:cxn modelId="{25F80945-C2ED-4710-97C4-9F47D1602A39}" type="presParOf" srcId="{7ACF2333-AAC5-408F-ACEF-4D99AF14F2B2}" destId="{A3AE9A32-A1E0-4129-9F3B-A4CFCD95425B}" srcOrd="3" destOrd="0" presId="urn:microsoft.com/office/officeart/2005/8/layout/cycle4"/>
    <dgm:cxn modelId="{67A9D45E-FB71-4610-9CEE-0E6277556E3C}" type="presParOf" srcId="{7ACF2333-AAC5-408F-ACEF-4D99AF14F2B2}" destId="{30DE2B7F-67E2-4B35-AA1D-15E21218107C}" srcOrd="4" destOrd="0" presId="urn:microsoft.com/office/officeart/2005/8/layout/cycle4"/>
    <dgm:cxn modelId="{E06A4869-3523-4C76-B64B-54962E5D09A2}" type="presParOf" srcId="{B6979130-263D-4D17-9C0B-279F35F3DDD0}" destId="{E507C2C4-68E4-4120-A01E-D7AC52E312CF}" srcOrd="2" destOrd="0" presId="urn:microsoft.com/office/officeart/2005/8/layout/cycle4"/>
    <dgm:cxn modelId="{DA329DD7-F58D-40C7-A546-C039205E4C9D}" type="presParOf" srcId="{B6979130-263D-4D17-9C0B-279F35F3DDD0}" destId="{A0C3959F-17B2-463F-AF49-70A77F2F76E8}" srcOrd="3" destOrd="0" presId="urn:microsoft.com/office/officeart/2005/8/layout/cycle4"/>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773FCD-DEEA-4356-A002-A79E67753AC6}"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IN"/>
        </a:p>
      </dgm:t>
    </dgm:pt>
    <dgm:pt modelId="{E80C5BC3-FFF9-4192-A701-592F0C0EEA53}">
      <dgm:prSet phldrT="[Text]"/>
      <dgm:spPr/>
      <dgm:t>
        <a:bodyPr/>
        <a:lstStyle/>
        <a:p>
          <a:pPr>
            <a:spcAft>
              <a:spcPts val="0"/>
            </a:spcAft>
          </a:pPr>
          <a:r>
            <a:rPr lang="en-IN" dirty="0"/>
            <a:t>Metrics of Sustainability</a:t>
          </a:r>
        </a:p>
      </dgm:t>
    </dgm:pt>
    <dgm:pt modelId="{0FD9EC72-2571-42DC-A8D4-BC56351C349F}" type="parTrans" cxnId="{493CBFCF-2B33-496B-8ADF-A99885D747D9}">
      <dgm:prSet/>
      <dgm:spPr/>
      <dgm:t>
        <a:bodyPr/>
        <a:lstStyle/>
        <a:p>
          <a:endParaRPr lang="en-IN"/>
        </a:p>
      </dgm:t>
    </dgm:pt>
    <dgm:pt modelId="{0F821C60-67E0-4A61-A033-B4459D7D6142}" type="sibTrans" cxnId="{493CBFCF-2B33-496B-8ADF-A99885D747D9}">
      <dgm:prSet/>
      <dgm:spPr/>
      <dgm:t>
        <a:bodyPr/>
        <a:lstStyle/>
        <a:p>
          <a:endParaRPr lang="en-IN"/>
        </a:p>
      </dgm:t>
    </dgm:pt>
    <dgm:pt modelId="{CF7EA2A8-8E5F-425A-8EFD-5EB08D0D0932}">
      <dgm:prSet phldrT="[Text]"/>
      <dgm:spPr/>
      <dgm:t>
        <a:bodyPr/>
        <a:lstStyle/>
        <a:p>
          <a:pPr algn="l"/>
          <a:r>
            <a:rPr lang="en-IN" dirty="0"/>
            <a:t>Module 2</a:t>
          </a:r>
        </a:p>
      </dgm:t>
    </dgm:pt>
    <dgm:pt modelId="{06A40D47-7313-49BF-8638-D5118F67CA14}" type="parTrans" cxnId="{0E083412-BCE8-49F3-AE98-030A2FDF864E}">
      <dgm:prSet/>
      <dgm:spPr/>
      <dgm:t>
        <a:bodyPr/>
        <a:lstStyle/>
        <a:p>
          <a:endParaRPr lang="en-IN"/>
        </a:p>
      </dgm:t>
    </dgm:pt>
    <dgm:pt modelId="{179AF0AE-57C6-4D85-A9AE-FA520469D765}" type="sibTrans" cxnId="{0E083412-BCE8-49F3-AE98-030A2FDF864E}">
      <dgm:prSet/>
      <dgm:spPr/>
      <dgm:t>
        <a:bodyPr/>
        <a:lstStyle/>
        <a:p>
          <a:endParaRPr lang="en-IN"/>
        </a:p>
      </dgm:t>
    </dgm:pt>
    <dgm:pt modelId="{28A5C4C9-2F21-459A-9A78-D2FC11EFC9AC}">
      <dgm:prSet phldrT="[Text]"/>
      <dgm:spPr>
        <a:solidFill>
          <a:srgbClr val="49BF64"/>
        </a:solidFill>
      </dgm:spPr>
      <dgm:t>
        <a:bodyPr/>
        <a:lstStyle/>
        <a:p>
          <a:pPr>
            <a:spcAft>
              <a:spcPts val="0"/>
            </a:spcAft>
          </a:pPr>
          <a:r>
            <a:rPr lang="en-IN" dirty="0"/>
            <a:t>How to gain Green Experience?</a:t>
          </a:r>
        </a:p>
      </dgm:t>
    </dgm:pt>
    <dgm:pt modelId="{DD90B512-9D63-4115-9BAD-679898F0163C}" type="parTrans" cxnId="{A634BD5D-3493-403D-B301-594D9BA7914C}">
      <dgm:prSet/>
      <dgm:spPr/>
      <dgm:t>
        <a:bodyPr/>
        <a:lstStyle/>
        <a:p>
          <a:endParaRPr lang="en-IN"/>
        </a:p>
      </dgm:t>
    </dgm:pt>
    <dgm:pt modelId="{2B7C61BC-115D-496A-AE5D-F7EE6A21ED9D}" type="sibTrans" cxnId="{A634BD5D-3493-403D-B301-594D9BA7914C}">
      <dgm:prSet/>
      <dgm:spPr/>
      <dgm:t>
        <a:bodyPr/>
        <a:lstStyle/>
        <a:p>
          <a:endParaRPr lang="en-IN"/>
        </a:p>
      </dgm:t>
    </dgm:pt>
    <dgm:pt modelId="{B0C616E0-B5E6-41B2-84B5-108B37CE0219}">
      <dgm:prSet phldrT="[Text]"/>
      <dgm:spPr/>
      <dgm:t>
        <a:bodyPr/>
        <a:lstStyle/>
        <a:p>
          <a:pPr algn="l"/>
          <a:r>
            <a:rPr lang="en-IN" dirty="0"/>
            <a:t>Module 1</a:t>
          </a:r>
        </a:p>
      </dgm:t>
    </dgm:pt>
    <dgm:pt modelId="{FD774F8A-EF95-40B7-A8B3-356216323943}" type="sibTrans" cxnId="{199EAED9-1AA0-48F2-88DA-C650C82CB93A}">
      <dgm:prSet/>
      <dgm:spPr/>
      <dgm:t>
        <a:bodyPr/>
        <a:lstStyle/>
        <a:p>
          <a:endParaRPr lang="en-IN"/>
        </a:p>
      </dgm:t>
    </dgm:pt>
    <dgm:pt modelId="{E93EF377-A032-4894-84A6-A0375F7EC7D5}" type="parTrans" cxnId="{199EAED9-1AA0-48F2-88DA-C650C82CB93A}">
      <dgm:prSet/>
      <dgm:spPr/>
      <dgm:t>
        <a:bodyPr/>
        <a:lstStyle/>
        <a:p>
          <a:endParaRPr lang="en-IN"/>
        </a:p>
      </dgm:t>
    </dgm:pt>
    <dgm:pt modelId="{AB637297-729E-4968-AE5E-1F2088A8ADCE}">
      <dgm:prSet phldrT="[Text]"/>
      <dgm:spPr/>
      <dgm:t>
        <a:bodyPr/>
        <a:lstStyle/>
        <a:p>
          <a:pPr>
            <a:spcAft>
              <a:spcPts val="0"/>
            </a:spcAft>
          </a:pPr>
          <a:r>
            <a:rPr lang="en-IN" dirty="0"/>
            <a:t>Stakeholders in Sustainability</a:t>
          </a:r>
        </a:p>
      </dgm:t>
    </dgm:pt>
    <dgm:pt modelId="{808EF0E8-4938-4265-ACB9-BDED77EC83A4}" type="parTrans" cxnId="{5C73DAF0-3596-439C-8DF0-247B5C69F949}">
      <dgm:prSet/>
      <dgm:spPr/>
      <dgm:t>
        <a:bodyPr/>
        <a:lstStyle/>
        <a:p>
          <a:endParaRPr lang="en-IN"/>
        </a:p>
      </dgm:t>
    </dgm:pt>
    <dgm:pt modelId="{408290DC-8913-4F67-B986-E84083187DC2}" type="sibTrans" cxnId="{5C73DAF0-3596-439C-8DF0-247B5C69F949}">
      <dgm:prSet/>
      <dgm:spPr/>
      <dgm:t>
        <a:bodyPr/>
        <a:lstStyle/>
        <a:p>
          <a:endParaRPr lang="en-IN"/>
        </a:p>
      </dgm:t>
    </dgm:pt>
    <dgm:pt modelId="{69551826-967B-4374-9EC8-3AFCAF0F3C85}">
      <dgm:prSet phldrT="[Text]"/>
      <dgm:spPr/>
      <dgm:t>
        <a:bodyPr/>
        <a:lstStyle/>
        <a:p>
          <a:pPr>
            <a:spcAft>
              <a:spcPts val="0"/>
            </a:spcAft>
          </a:pPr>
          <a:endParaRPr lang="en-IN" dirty="0"/>
        </a:p>
      </dgm:t>
    </dgm:pt>
    <dgm:pt modelId="{015DEE9F-9EBC-4DBC-B24E-EF709B9CBA6D}" type="parTrans" cxnId="{B7DCC6F4-8C2C-4D85-8ECF-C7F85328D606}">
      <dgm:prSet/>
      <dgm:spPr/>
      <dgm:t>
        <a:bodyPr/>
        <a:lstStyle/>
        <a:p>
          <a:endParaRPr lang="en-IN"/>
        </a:p>
      </dgm:t>
    </dgm:pt>
    <dgm:pt modelId="{1B5E739F-8732-4BD4-B08E-01993B2177E0}" type="sibTrans" cxnId="{B7DCC6F4-8C2C-4D85-8ECF-C7F85328D606}">
      <dgm:prSet/>
      <dgm:spPr/>
      <dgm:t>
        <a:bodyPr/>
        <a:lstStyle/>
        <a:p>
          <a:endParaRPr lang="en-IN"/>
        </a:p>
      </dgm:t>
    </dgm:pt>
    <dgm:pt modelId="{2B3054A4-655C-480E-9B35-0D465F6CD94C}">
      <dgm:prSet phldrT="[Text]"/>
      <dgm:spPr/>
      <dgm:t>
        <a:bodyPr/>
        <a:lstStyle/>
        <a:p>
          <a:pPr>
            <a:spcAft>
              <a:spcPts val="0"/>
            </a:spcAft>
          </a:pPr>
          <a:r>
            <a:rPr lang="en-IN" dirty="0"/>
            <a:t>Green Building Professions</a:t>
          </a:r>
        </a:p>
      </dgm:t>
    </dgm:pt>
    <dgm:pt modelId="{3A16BB3B-C629-4D1B-8A34-0E15F3A02736}" type="parTrans" cxnId="{3345D436-C750-4479-97A0-3C392187416A}">
      <dgm:prSet/>
      <dgm:spPr/>
      <dgm:t>
        <a:bodyPr/>
        <a:lstStyle/>
        <a:p>
          <a:endParaRPr lang="en-IN"/>
        </a:p>
      </dgm:t>
    </dgm:pt>
    <dgm:pt modelId="{2531F1D6-2534-42E0-A0F2-F8CB7427325F}" type="sibTrans" cxnId="{3345D436-C750-4479-97A0-3C392187416A}">
      <dgm:prSet/>
      <dgm:spPr/>
      <dgm:t>
        <a:bodyPr/>
        <a:lstStyle/>
        <a:p>
          <a:endParaRPr lang="en-IN"/>
        </a:p>
      </dgm:t>
    </dgm:pt>
    <dgm:pt modelId="{06610F88-A815-46A7-A636-9B65E23F4431}">
      <dgm:prSet phldrT="[Text]"/>
      <dgm:spPr/>
      <dgm:t>
        <a:bodyPr/>
        <a:lstStyle/>
        <a:p>
          <a:pPr>
            <a:spcAft>
              <a:spcPts val="0"/>
            </a:spcAft>
          </a:pPr>
          <a:endParaRPr lang="en-IN" dirty="0"/>
        </a:p>
      </dgm:t>
    </dgm:pt>
    <dgm:pt modelId="{5ABC9BB8-5BAF-43EC-ABA7-43583D4413C8}" type="parTrans" cxnId="{9D17D33B-FC7B-4B63-B59F-1F120E9BE5BE}">
      <dgm:prSet/>
      <dgm:spPr/>
      <dgm:t>
        <a:bodyPr/>
        <a:lstStyle/>
        <a:p>
          <a:endParaRPr lang="en-IN"/>
        </a:p>
      </dgm:t>
    </dgm:pt>
    <dgm:pt modelId="{0141EC2B-15BD-496D-92ED-2E70FAB4A19F}" type="sibTrans" cxnId="{9D17D33B-FC7B-4B63-B59F-1F120E9BE5BE}">
      <dgm:prSet/>
      <dgm:spPr/>
      <dgm:t>
        <a:bodyPr/>
        <a:lstStyle/>
        <a:p>
          <a:endParaRPr lang="en-IN"/>
        </a:p>
      </dgm:t>
    </dgm:pt>
    <dgm:pt modelId="{784B787B-3873-46BD-9C0D-3BAF4EAABBAF}">
      <dgm:prSet phldrT="[Text]"/>
      <dgm:spPr/>
      <dgm:t>
        <a:bodyPr/>
        <a:lstStyle/>
        <a:p>
          <a:pPr>
            <a:spcAft>
              <a:spcPts val="0"/>
            </a:spcAft>
          </a:pPr>
          <a:r>
            <a:rPr lang="en-IN" dirty="0"/>
            <a:t>Sustainable design – The process</a:t>
          </a:r>
        </a:p>
      </dgm:t>
    </dgm:pt>
    <dgm:pt modelId="{7DD14A16-902B-4D58-9DD2-D3DB8AE4C9ED}" type="parTrans" cxnId="{B5B52DF1-FB2C-4589-8579-B0988C4BFD32}">
      <dgm:prSet/>
      <dgm:spPr/>
      <dgm:t>
        <a:bodyPr/>
        <a:lstStyle/>
        <a:p>
          <a:endParaRPr lang="en-IN"/>
        </a:p>
      </dgm:t>
    </dgm:pt>
    <dgm:pt modelId="{81543174-65E4-4E5F-B5D7-2B6640016073}" type="sibTrans" cxnId="{B5B52DF1-FB2C-4589-8579-B0988C4BFD32}">
      <dgm:prSet/>
      <dgm:spPr/>
      <dgm:t>
        <a:bodyPr/>
        <a:lstStyle/>
        <a:p>
          <a:endParaRPr lang="en-IN"/>
        </a:p>
      </dgm:t>
    </dgm:pt>
    <dgm:pt modelId="{2352108F-5C71-4022-9D51-17F99BA319DE}">
      <dgm:prSet phldrT="[Text]"/>
      <dgm:spPr/>
      <dgm:t>
        <a:bodyPr/>
        <a:lstStyle/>
        <a:p>
          <a:pPr>
            <a:spcAft>
              <a:spcPts val="0"/>
            </a:spcAft>
          </a:pPr>
          <a:endParaRPr lang="en-IN" dirty="0"/>
        </a:p>
      </dgm:t>
    </dgm:pt>
    <dgm:pt modelId="{2CB5A901-642C-49A4-9EF3-0AFF745D26DA}" type="parTrans" cxnId="{D2C03AFB-2698-4A1C-B9E8-26323B6E71C3}">
      <dgm:prSet/>
      <dgm:spPr/>
      <dgm:t>
        <a:bodyPr/>
        <a:lstStyle/>
        <a:p>
          <a:endParaRPr lang="en-IN"/>
        </a:p>
      </dgm:t>
    </dgm:pt>
    <dgm:pt modelId="{40C69F5F-B92E-46DD-94E6-C79645F76074}" type="sibTrans" cxnId="{D2C03AFB-2698-4A1C-B9E8-26323B6E71C3}">
      <dgm:prSet/>
      <dgm:spPr/>
      <dgm:t>
        <a:bodyPr/>
        <a:lstStyle/>
        <a:p>
          <a:endParaRPr lang="en-IN"/>
        </a:p>
      </dgm:t>
    </dgm:pt>
    <dgm:pt modelId="{9CC62E84-858B-4DE8-B0CD-1EE830645664}">
      <dgm:prSet phldrT="[Text]"/>
      <dgm:spPr/>
      <dgm:t>
        <a:bodyPr/>
        <a:lstStyle/>
        <a:p>
          <a:pPr>
            <a:spcAft>
              <a:spcPts val="0"/>
            </a:spcAft>
          </a:pPr>
          <a:r>
            <a:rPr lang="en-IN" dirty="0"/>
            <a:t>Preparing the “Green Work Force”</a:t>
          </a:r>
        </a:p>
      </dgm:t>
    </dgm:pt>
    <dgm:pt modelId="{FB7A1FE4-200F-4651-865F-4310880B2405}" type="parTrans" cxnId="{5DE32542-87EB-4187-ADE5-76C34225ACE5}">
      <dgm:prSet/>
      <dgm:spPr/>
      <dgm:t>
        <a:bodyPr/>
        <a:lstStyle/>
        <a:p>
          <a:endParaRPr lang="en-IN"/>
        </a:p>
      </dgm:t>
    </dgm:pt>
    <dgm:pt modelId="{FD18953E-CD78-4142-A9B2-77B2F2C7D2AB}" type="sibTrans" cxnId="{5DE32542-87EB-4187-ADE5-76C34225ACE5}">
      <dgm:prSet/>
      <dgm:spPr/>
      <dgm:t>
        <a:bodyPr/>
        <a:lstStyle/>
        <a:p>
          <a:endParaRPr lang="en-IN"/>
        </a:p>
      </dgm:t>
    </dgm:pt>
    <dgm:pt modelId="{2F1C0E79-FCAC-41EC-82E3-9434DF83B028}">
      <dgm:prSet phldrT="[Text]"/>
      <dgm:spPr/>
      <dgm:t>
        <a:bodyPr/>
        <a:lstStyle/>
        <a:p>
          <a:pPr>
            <a:spcAft>
              <a:spcPts val="0"/>
            </a:spcAft>
          </a:pPr>
          <a:endParaRPr lang="en-IN" dirty="0"/>
        </a:p>
      </dgm:t>
    </dgm:pt>
    <dgm:pt modelId="{A383D1DF-FB52-47DB-9BD1-DA54C0ABF08D}" type="parTrans" cxnId="{CB5F2C27-BCA9-40E3-BE02-AD453E852BC2}">
      <dgm:prSet/>
      <dgm:spPr/>
      <dgm:t>
        <a:bodyPr/>
        <a:lstStyle/>
        <a:p>
          <a:endParaRPr lang="en-IN"/>
        </a:p>
      </dgm:t>
    </dgm:pt>
    <dgm:pt modelId="{3A76B6FD-5F77-4935-A34C-F3963AF5E1E2}" type="sibTrans" cxnId="{CB5F2C27-BCA9-40E3-BE02-AD453E852BC2}">
      <dgm:prSet/>
      <dgm:spPr/>
      <dgm:t>
        <a:bodyPr/>
        <a:lstStyle/>
        <a:p>
          <a:endParaRPr lang="en-IN"/>
        </a:p>
      </dgm:t>
    </dgm:pt>
    <dgm:pt modelId="{703AFE9B-1118-43D5-804B-ACCA3141DD16}">
      <dgm:prSet phldrT="[Text]"/>
      <dgm:spPr/>
      <dgm:t>
        <a:bodyPr/>
        <a:lstStyle/>
        <a:p>
          <a:pPr>
            <a:spcAft>
              <a:spcPts val="0"/>
            </a:spcAft>
          </a:pPr>
          <a:r>
            <a:rPr lang="en-IN" dirty="0"/>
            <a:t>Forecast for the future</a:t>
          </a:r>
        </a:p>
      </dgm:t>
    </dgm:pt>
    <dgm:pt modelId="{439802EE-A399-40BD-9D93-D1EF345DAD0A}" type="parTrans" cxnId="{292BC5EB-BB63-48A9-8A7D-A12722DB109A}">
      <dgm:prSet/>
      <dgm:spPr/>
      <dgm:t>
        <a:bodyPr/>
        <a:lstStyle/>
        <a:p>
          <a:endParaRPr lang="en-IN"/>
        </a:p>
      </dgm:t>
    </dgm:pt>
    <dgm:pt modelId="{D725361A-AC35-40B5-86F6-840F8DFB85C7}" type="sibTrans" cxnId="{292BC5EB-BB63-48A9-8A7D-A12722DB109A}">
      <dgm:prSet/>
      <dgm:spPr/>
      <dgm:t>
        <a:bodyPr/>
        <a:lstStyle/>
        <a:p>
          <a:endParaRPr lang="en-IN"/>
        </a:p>
      </dgm:t>
    </dgm:pt>
    <dgm:pt modelId="{18290998-1789-4E01-A1AB-5D2A80FFC212}">
      <dgm:prSet phldrT="[Text]"/>
      <dgm:spPr/>
      <dgm:t>
        <a:bodyPr/>
        <a:lstStyle/>
        <a:p>
          <a:pPr>
            <a:spcAft>
              <a:spcPts val="0"/>
            </a:spcAft>
          </a:pPr>
          <a:endParaRPr lang="en-IN" dirty="0"/>
        </a:p>
      </dgm:t>
    </dgm:pt>
    <dgm:pt modelId="{BB14AB93-E2E7-4B93-BB3A-860A421D1948}" type="parTrans" cxnId="{99F9B2FC-4FCE-4B6C-8CD4-135214AEF773}">
      <dgm:prSet/>
      <dgm:spPr/>
      <dgm:t>
        <a:bodyPr/>
        <a:lstStyle/>
        <a:p>
          <a:endParaRPr lang="en-IN"/>
        </a:p>
      </dgm:t>
    </dgm:pt>
    <dgm:pt modelId="{07D9DF7B-409E-4E21-93F4-954F12279332}" type="sibTrans" cxnId="{99F9B2FC-4FCE-4B6C-8CD4-135214AEF773}">
      <dgm:prSet/>
      <dgm:spPr/>
      <dgm:t>
        <a:bodyPr/>
        <a:lstStyle/>
        <a:p>
          <a:endParaRPr lang="en-IN"/>
        </a:p>
      </dgm:t>
    </dgm:pt>
    <dgm:pt modelId="{62191347-692E-4CB2-8153-C54A35060895}">
      <dgm:prSet phldrT="[Text]"/>
      <dgm:spPr>
        <a:solidFill>
          <a:srgbClr val="49BF64"/>
        </a:solidFill>
      </dgm:spPr>
      <dgm:t>
        <a:bodyPr/>
        <a:lstStyle/>
        <a:p>
          <a:pPr>
            <a:spcAft>
              <a:spcPts val="0"/>
            </a:spcAft>
          </a:pPr>
          <a:r>
            <a:rPr lang="en-IN" dirty="0"/>
            <a:t>Range of Roles – Sustainability and Green Building Consultants</a:t>
          </a:r>
        </a:p>
      </dgm:t>
    </dgm:pt>
    <dgm:pt modelId="{7F268F49-7D6E-4261-824D-F4B0BB7065E3}" type="parTrans" cxnId="{61371D31-8193-43EC-8BFC-2D4A21FCF97A}">
      <dgm:prSet/>
      <dgm:spPr/>
      <dgm:t>
        <a:bodyPr/>
        <a:lstStyle/>
        <a:p>
          <a:endParaRPr lang="en-IN"/>
        </a:p>
      </dgm:t>
    </dgm:pt>
    <dgm:pt modelId="{4A571968-09B9-48FC-87A6-97F1A62CF076}" type="sibTrans" cxnId="{61371D31-8193-43EC-8BFC-2D4A21FCF97A}">
      <dgm:prSet/>
      <dgm:spPr/>
      <dgm:t>
        <a:bodyPr/>
        <a:lstStyle/>
        <a:p>
          <a:endParaRPr lang="en-IN"/>
        </a:p>
      </dgm:t>
    </dgm:pt>
    <dgm:pt modelId="{2FF7724E-9BB2-4426-915C-B7743C8C8AE5}">
      <dgm:prSet phldrT="[Text]"/>
      <dgm:spPr>
        <a:solidFill>
          <a:srgbClr val="49BF64"/>
        </a:solidFill>
      </dgm:spPr>
      <dgm:t>
        <a:bodyPr/>
        <a:lstStyle/>
        <a:p>
          <a:pPr>
            <a:spcAft>
              <a:spcPts val="0"/>
            </a:spcAft>
          </a:pPr>
          <a:endParaRPr lang="en-IN" dirty="0"/>
        </a:p>
      </dgm:t>
    </dgm:pt>
    <dgm:pt modelId="{17ABE9EA-9F7F-4F12-9191-E8CA3DEE575A}" type="parTrans" cxnId="{1B5B3DFA-9746-46F9-9F09-7EACFF5A2662}">
      <dgm:prSet/>
      <dgm:spPr/>
      <dgm:t>
        <a:bodyPr/>
        <a:lstStyle/>
        <a:p>
          <a:endParaRPr lang="en-IN"/>
        </a:p>
      </dgm:t>
    </dgm:pt>
    <dgm:pt modelId="{B8CB4F58-8E8D-41AE-82C4-2F0474273E6F}" type="sibTrans" cxnId="{1B5B3DFA-9746-46F9-9F09-7EACFF5A2662}">
      <dgm:prSet/>
      <dgm:spPr/>
      <dgm:t>
        <a:bodyPr/>
        <a:lstStyle/>
        <a:p>
          <a:endParaRPr lang="en-IN"/>
        </a:p>
      </dgm:t>
    </dgm:pt>
    <dgm:pt modelId="{CA499D21-0122-4118-9F56-9148FB0A8641}">
      <dgm:prSet phldrT="[Text]"/>
      <dgm:spPr>
        <a:solidFill>
          <a:srgbClr val="49BF64"/>
        </a:solidFill>
      </dgm:spPr>
      <dgm:t>
        <a:bodyPr/>
        <a:lstStyle/>
        <a:p>
          <a:pPr>
            <a:spcAft>
              <a:spcPts val="0"/>
            </a:spcAft>
          </a:pPr>
          <a:r>
            <a:rPr lang="en-IN" b="0" dirty="0"/>
            <a:t>Key environmental issues addressed by Green Building consultants </a:t>
          </a:r>
          <a:br>
            <a:rPr lang="en-IN" b="0" dirty="0"/>
          </a:br>
          <a:endParaRPr lang="en-IN" b="0" dirty="0"/>
        </a:p>
      </dgm:t>
    </dgm:pt>
    <dgm:pt modelId="{C546974B-3B9E-4D4B-8592-EEB8957C4188}" type="parTrans" cxnId="{71447EC7-A9DD-4BDF-B0FD-BE1BF7AEE8BB}">
      <dgm:prSet/>
      <dgm:spPr/>
      <dgm:t>
        <a:bodyPr/>
        <a:lstStyle/>
        <a:p>
          <a:endParaRPr lang="en-IN"/>
        </a:p>
      </dgm:t>
    </dgm:pt>
    <dgm:pt modelId="{A8B4696E-BDE5-4D90-9AFB-A9562DE0A274}" type="sibTrans" cxnId="{71447EC7-A9DD-4BDF-B0FD-BE1BF7AEE8BB}">
      <dgm:prSet/>
      <dgm:spPr/>
      <dgm:t>
        <a:bodyPr/>
        <a:lstStyle/>
        <a:p>
          <a:endParaRPr lang="en-IN"/>
        </a:p>
      </dgm:t>
    </dgm:pt>
    <dgm:pt modelId="{9BA19E7C-337F-45FF-86F8-4686122380D5}">
      <dgm:prSet phldrT="[Text]"/>
      <dgm:spPr>
        <a:solidFill>
          <a:srgbClr val="49BF64"/>
        </a:solidFill>
      </dgm:spPr>
      <dgm:t>
        <a:bodyPr/>
        <a:lstStyle/>
        <a:p>
          <a:pPr>
            <a:spcAft>
              <a:spcPts val="0"/>
            </a:spcAft>
          </a:pPr>
          <a:endParaRPr lang="en-IN" dirty="0"/>
        </a:p>
      </dgm:t>
    </dgm:pt>
    <dgm:pt modelId="{A06155A4-6CE1-43DB-BE00-3420684A6FB6}" type="parTrans" cxnId="{7A56A199-9569-4130-B03F-EE9188AB8C9B}">
      <dgm:prSet/>
      <dgm:spPr/>
      <dgm:t>
        <a:bodyPr/>
        <a:lstStyle/>
        <a:p>
          <a:endParaRPr lang="en-IN"/>
        </a:p>
      </dgm:t>
    </dgm:pt>
    <dgm:pt modelId="{7D421519-6C80-47F9-8C4D-C189A011BF8E}" type="sibTrans" cxnId="{7A56A199-9569-4130-B03F-EE9188AB8C9B}">
      <dgm:prSet/>
      <dgm:spPr/>
      <dgm:t>
        <a:bodyPr/>
        <a:lstStyle/>
        <a:p>
          <a:endParaRPr lang="en-IN"/>
        </a:p>
      </dgm:t>
    </dgm:pt>
    <dgm:pt modelId="{4D25B26A-64CA-4B10-8172-1F62F78A184D}" type="pres">
      <dgm:prSet presAssocID="{32773FCD-DEEA-4356-A002-A79E67753AC6}" presName="linearFlow" presStyleCnt="0">
        <dgm:presLayoutVars>
          <dgm:dir/>
          <dgm:animLvl val="lvl"/>
          <dgm:resizeHandles/>
        </dgm:presLayoutVars>
      </dgm:prSet>
      <dgm:spPr/>
    </dgm:pt>
    <dgm:pt modelId="{113CBC62-B42C-41CB-A1B8-363CAC11A415}" type="pres">
      <dgm:prSet presAssocID="{B0C616E0-B5E6-41B2-84B5-108B37CE0219}" presName="compositeNode" presStyleCnt="0">
        <dgm:presLayoutVars>
          <dgm:bulletEnabled val="1"/>
        </dgm:presLayoutVars>
      </dgm:prSet>
      <dgm:spPr/>
    </dgm:pt>
    <dgm:pt modelId="{B31F758C-662F-41B3-9A78-C2BFFDF63908}" type="pres">
      <dgm:prSet presAssocID="{B0C616E0-B5E6-41B2-84B5-108B37CE0219}" presName="image" presStyleLbl="fgImgPlace1" presStyleIdx="0" presStyleCnt="2" custScaleX="75046" custScaleY="75046" custLinFactY="100000" custLinFactNeighborX="-12275" custLinFactNeighborY="130452"/>
      <dgm:spPr>
        <a:blipFill>
          <a:blip xmlns:r="http://schemas.openxmlformats.org/officeDocument/2006/relationships" r:embed="rId1"/>
          <a:srcRect/>
          <a:stretch>
            <a:fillRect/>
          </a:stretch>
        </a:blipFill>
        <a:ln>
          <a:solidFill>
            <a:schemeClr val="tx1"/>
          </a:solidFill>
        </a:ln>
      </dgm:spPr>
    </dgm:pt>
    <dgm:pt modelId="{9E5CF1A6-51EA-4982-B583-C1526EE2E2C4}" type="pres">
      <dgm:prSet presAssocID="{B0C616E0-B5E6-41B2-84B5-108B37CE0219}" presName="childNode" presStyleLbl="node1" presStyleIdx="0" presStyleCnt="2" custScaleY="113865" custLinFactNeighborX="10741" custLinFactNeighborY="-358">
        <dgm:presLayoutVars>
          <dgm:bulletEnabled val="1"/>
        </dgm:presLayoutVars>
      </dgm:prSet>
      <dgm:spPr/>
    </dgm:pt>
    <dgm:pt modelId="{3BD9E84C-BC11-4BDF-AF0B-67A1CDB9CA54}" type="pres">
      <dgm:prSet presAssocID="{B0C616E0-B5E6-41B2-84B5-108B37CE0219}" presName="parentNode" presStyleLbl="revTx" presStyleIdx="0" presStyleCnt="2" custScaleY="59957" custLinFactNeighborX="43153" custLinFactNeighborY="-6804">
        <dgm:presLayoutVars>
          <dgm:chMax val="0"/>
          <dgm:bulletEnabled val="1"/>
        </dgm:presLayoutVars>
      </dgm:prSet>
      <dgm:spPr/>
    </dgm:pt>
    <dgm:pt modelId="{6D863661-17B0-4C25-99B8-0377BB34AC67}" type="pres">
      <dgm:prSet presAssocID="{FD774F8A-EF95-40B7-A8B3-356216323943}" presName="sibTrans" presStyleCnt="0"/>
      <dgm:spPr/>
    </dgm:pt>
    <dgm:pt modelId="{290C0DF2-4B9A-492F-B15B-E5D4671165D1}" type="pres">
      <dgm:prSet presAssocID="{CF7EA2A8-8E5F-425A-8EFD-5EB08D0D0932}" presName="compositeNode" presStyleCnt="0">
        <dgm:presLayoutVars>
          <dgm:bulletEnabled val="1"/>
        </dgm:presLayoutVars>
      </dgm:prSet>
      <dgm:spPr/>
    </dgm:pt>
    <dgm:pt modelId="{EEDB17AB-F775-462E-89E1-9F08D455AA0E}" type="pres">
      <dgm:prSet presAssocID="{CF7EA2A8-8E5F-425A-8EFD-5EB08D0D0932}" presName="image" presStyleLbl="fgImgPlace1" presStyleIdx="1" presStyleCnt="2" custScaleX="79425" custScaleY="78113" custLinFactY="100000" custLinFactNeighborX="-42538" custLinFactNeighborY="127385"/>
      <dgm:spPr>
        <a:blipFill>
          <a:blip xmlns:r="http://schemas.openxmlformats.org/officeDocument/2006/relationships" r:embed="rId2"/>
          <a:srcRect/>
          <a:stretch>
            <a:fillRect t="-1000" b="-1000"/>
          </a:stretch>
        </a:blipFill>
        <a:ln>
          <a:solidFill>
            <a:schemeClr val="tx1"/>
          </a:solidFill>
        </a:ln>
      </dgm:spPr>
    </dgm:pt>
    <dgm:pt modelId="{451C5CF9-52AC-4086-B17C-BABFB55ECB55}" type="pres">
      <dgm:prSet presAssocID="{CF7EA2A8-8E5F-425A-8EFD-5EB08D0D0932}" presName="childNode" presStyleLbl="node1" presStyleIdx="1" presStyleCnt="2" custScaleY="114000" custLinFactNeighborY="-716">
        <dgm:presLayoutVars>
          <dgm:bulletEnabled val="1"/>
        </dgm:presLayoutVars>
      </dgm:prSet>
      <dgm:spPr/>
    </dgm:pt>
    <dgm:pt modelId="{1F1C98FB-C060-4C60-97D9-E0E78C644383}" type="pres">
      <dgm:prSet presAssocID="{CF7EA2A8-8E5F-425A-8EFD-5EB08D0D0932}" presName="parentNode" presStyleLbl="revTx" presStyleIdx="1" presStyleCnt="2" custScaleY="59435" custLinFactNeighborY="-10029">
        <dgm:presLayoutVars>
          <dgm:chMax val="0"/>
          <dgm:bulletEnabled val="1"/>
        </dgm:presLayoutVars>
      </dgm:prSet>
      <dgm:spPr/>
    </dgm:pt>
  </dgm:ptLst>
  <dgm:cxnLst>
    <dgm:cxn modelId="{C48AE10D-3559-4E80-8444-37CF8695EF32}" type="presOf" srcId="{AB637297-729E-4968-AE5E-1F2088A8ADCE}" destId="{9E5CF1A6-51EA-4982-B583-C1526EE2E2C4}" srcOrd="0" destOrd="2" presId="urn:microsoft.com/office/officeart/2005/8/layout/hList2"/>
    <dgm:cxn modelId="{C49CE50D-D098-454C-9F70-74DB3CB9B933}" type="presOf" srcId="{CA499D21-0122-4118-9F56-9148FB0A8641}" destId="{451C5CF9-52AC-4086-B17C-BABFB55ECB55}" srcOrd="0" destOrd="4" presId="urn:microsoft.com/office/officeart/2005/8/layout/hList2"/>
    <dgm:cxn modelId="{0E083412-BCE8-49F3-AE98-030A2FDF864E}" srcId="{32773FCD-DEEA-4356-A002-A79E67753AC6}" destId="{CF7EA2A8-8E5F-425A-8EFD-5EB08D0D0932}" srcOrd="1" destOrd="0" parTransId="{06A40D47-7313-49BF-8638-D5118F67CA14}" sibTransId="{179AF0AE-57C6-4D85-A9AE-FA520469D765}"/>
    <dgm:cxn modelId="{78F0B514-9840-4F34-861B-FF3C6823C097}" type="presOf" srcId="{703AFE9B-1118-43D5-804B-ACCA3141DD16}" destId="{9E5CF1A6-51EA-4982-B583-C1526EE2E2C4}" srcOrd="0" destOrd="10" presId="urn:microsoft.com/office/officeart/2005/8/layout/hList2"/>
    <dgm:cxn modelId="{CB5F2C27-BCA9-40E3-BE02-AD453E852BC2}" srcId="{B0C616E0-B5E6-41B2-84B5-108B37CE0219}" destId="{2F1C0E79-FCAC-41EC-82E3-9434DF83B028}" srcOrd="7" destOrd="0" parTransId="{A383D1DF-FB52-47DB-9BD1-DA54C0ABF08D}" sibTransId="{3A76B6FD-5F77-4935-A34C-F3963AF5E1E2}"/>
    <dgm:cxn modelId="{01B3412D-8F1A-4184-B0D0-4C9F14B16639}" type="presOf" srcId="{9CC62E84-858B-4DE8-B0CD-1EE830645664}" destId="{9E5CF1A6-51EA-4982-B583-C1526EE2E2C4}" srcOrd="0" destOrd="8" presId="urn:microsoft.com/office/officeart/2005/8/layout/hList2"/>
    <dgm:cxn modelId="{BAD6472D-BA18-40E4-81F9-422D0EE83987}" type="presOf" srcId="{2F1C0E79-FCAC-41EC-82E3-9434DF83B028}" destId="{9E5CF1A6-51EA-4982-B583-C1526EE2E2C4}" srcOrd="0" destOrd="7" presId="urn:microsoft.com/office/officeart/2005/8/layout/hList2"/>
    <dgm:cxn modelId="{61371D31-8193-43EC-8BFC-2D4A21FCF97A}" srcId="{CF7EA2A8-8E5F-425A-8EFD-5EB08D0D0932}" destId="{62191347-692E-4CB2-8153-C54A35060895}" srcOrd="2" destOrd="0" parTransId="{7F268F49-7D6E-4261-824D-F4B0BB7065E3}" sibTransId="{4A571968-09B9-48FC-87A6-97F1A62CF076}"/>
    <dgm:cxn modelId="{3345D436-C750-4479-97A0-3C392187416A}" srcId="{B0C616E0-B5E6-41B2-84B5-108B37CE0219}" destId="{2B3054A4-655C-480E-9B35-0D465F6CD94C}" srcOrd="4" destOrd="0" parTransId="{3A16BB3B-C629-4D1B-8A34-0E15F3A02736}" sibTransId="{2531F1D6-2534-42E0-A0F2-F8CB7427325F}"/>
    <dgm:cxn modelId="{9D17D33B-FC7B-4B63-B59F-1F120E9BE5BE}" srcId="{B0C616E0-B5E6-41B2-84B5-108B37CE0219}" destId="{06610F88-A815-46A7-A636-9B65E23F4431}" srcOrd="3" destOrd="0" parTransId="{5ABC9BB8-5BAF-43EC-ABA7-43583D4413C8}" sibTransId="{0141EC2B-15BD-496D-92ED-2E70FAB4A19F}"/>
    <dgm:cxn modelId="{A634BD5D-3493-403D-B301-594D9BA7914C}" srcId="{CF7EA2A8-8E5F-425A-8EFD-5EB08D0D0932}" destId="{28A5C4C9-2F21-459A-9A78-D2FC11EFC9AC}" srcOrd="0" destOrd="0" parTransId="{DD90B512-9D63-4115-9BAD-679898F0163C}" sibTransId="{2B7C61BC-115D-496A-AE5D-F7EE6A21ED9D}"/>
    <dgm:cxn modelId="{4974E75E-A958-4F8D-A21E-ECB6DE6032C5}" type="presOf" srcId="{69551826-967B-4374-9EC8-3AFCAF0F3C85}" destId="{9E5CF1A6-51EA-4982-B583-C1526EE2E2C4}" srcOrd="0" destOrd="1" presId="urn:microsoft.com/office/officeart/2005/8/layout/hList2"/>
    <dgm:cxn modelId="{5DE32542-87EB-4187-ADE5-76C34225ACE5}" srcId="{B0C616E0-B5E6-41B2-84B5-108B37CE0219}" destId="{9CC62E84-858B-4DE8-B0CD-1EE830645664}" srcOrd="8" destOrd="0" parTransId="{FB7A1FE4-200F-4651-865F-4310880B2405}" sibTransId="{FD18953E-CD78-4142-A9B2-77B2F2C7D2AB}"/>
    <dgm:cxn modelId="{9FBE7066-E007-4F57-8C39-57C30A4D7DF2}" type="presOf" srcId="{784B787B-3873-46BD-9C0D-3BAF4EAABBAF}" destId="{9E5CF1A6-51EA-4982-B583-C1526EE2E2C4}" srcOrd="0" destOrd="6" presId="urn:microsoft.com/office/officeart/2005/8/layout/hList2"/>
    <dgm:cxn modelId="{9DB10A77-DAF5-4452-B46B-63FCA1634715}" type="presOf" srcId="{28A5C4C9-2F21-459A-9A78-D2FC11EFC9AC}" destId="{451C5CF9-52AC-4086-B17C-BABFB55ECB55}" srcOrd="0" destOrd="0" presId="urn:microsoft.com/office/officeart/2005/8/layout/hList2"/>
    <dgm:cxn modelId="{23E5CF7A-1822-414A-94F0-26C66F23047A}" type="presOf" srcId="{2352108F-5C71-4022-9D51-17F99BA319DE}" destId="{9E5CF1A6-51EA-4982-B583-C1526EE2E2C4}" srcOrd="0" destOrd="5" presId="urn:microsoft.com/office/officeart/2005/8/layout/hList2"/>
    <dgm:cxn modelId="{4E071D87-D986-465C-8E85-1DD1831EC510}" type="presOf" srcId="{32773FCD-DEEA-4356-A002-A79E67753AC6}" destId="{4D25B26A-64CA-4B10-8172-1F62F78A184D}" srcOrd="0" destOrd="0" presId="urn:microsoft.com/office/officeart/2005/8/layout/hList2"/>
    <dgm:cxn modelId="{7A56A199-9569-4130-B03F-EE9188AB8C9B}" srcId="{CF7EA2A8-8E5F-425A-8EFD-5EB08D0D0932}" destId="{9BA19E7C-337F-45FF-86F8-4686122380D5}" srcOrd="3" destOrd="0" parTransId="{A06155A4-6CE1-43DB-BE00-3420684A6FB6}" sibTransId="{7D421519-6C80-47F9-8C4D-C189A011BF8E}"/>
    <dgm:cxn modelId="{DBA31F9D-275E-40E0-97D8-5557552344C3}" type="presOf" srcId="{E80C5BC3-FFF9-4192-A701-592F0C0EEA53}" destId="{9E5CF1A6-51EA-4982-B583-C1526EE2E2C4}" srcOrd="0" destOrd="0" presId="urn:microsoft.com/office/officeart/2005/8/layout/hList2"/>
    <dgm:cxn modelId="{71447EC7-A9DD-4BDF-B0FD-BE1BF7AEE8BB}" srcId="{CF7EA2A8-8E5F-425A-8EFD-5EB08D0D0932}" destId="{CA499D21-0122-4118-9F56-9148FB0A8641}" srcOrd="4" destOrd="0" parTransId="{C546974B-3B9E-4D4B-8592-EEB8957C4188}" sibTransId="{A8B4696E-BDE5-4D90-9AFB-A9562DE0A274}"/>
    <dgm:cxn modelId="{E14BF4C7-E341-46D5-AF24-FFA763FE47BD}" type="presOf" srcId="{06610F88-A815-46A7-A636-9B65E23F4431}" destId="{9E5CF1A6-51EA-4982-B583-C1526EE2E2C4}" srcOrd="0" destOrd="3" presId="urn:microsoft.com/office/officeart/2005/8/layout/hList2"/>
    <dgm:cxn modelId="{425F87CA-A45E-4AB2-A39F-DE19F152BA77}" type="presOf" srcId="{B0C616E0-B5E6-41B2-84B5-108B37CE0219}" destId="{3BD9E84C-BC11-4BDF-AF0B-67A1CDB9CA54}" srcOrd="0" destOrd="0" presId="urn:microsoft.com/office/officeart/2005/8/layout/hList2"/>
    <dgm:cxn modelId="{21E587CD-025D-4605-BCF5-222E5BC42784}" type="presOf" srcId="{18290998-1789-4E01-A1AB-5D2A80FFC212}" destId="{9E5CF1A6-51EA-4982-B583-C1526EE2E2C4}" srcOrd="0" destOrd="9" presId="urn:microsoft.com/office/officeart/2005/8/layout/hList2"/>
    <dgm:cxn modelId="{493CBFCF-2B33-496B-8ADF-A99885D747D9}" srcId="{B0C616E0-B5E6-41B2-84B5-108B37CE0219}" destId="{E80C5BC3-FFF9-4192-A701-592F0C0EEA53}" srcOrd="0" destOrd="0" parTransId="{0FD9EC72-2571-42DC-A8D4-BC56351C349F}" sibTransId="{0F821C60-67E0-4A61-A033-B4459D7D6142}"/>
    <dgm:cxn modelId="{CBA1BAD4-F8E9-4564-98AB-ED645BC435E4}" type="presOf" srcId="{9BA19E7C-337F-45FF-86F8-4686122380D5}" destId="{451C5CF9-52AC-4086-B17C-BABFB55ECB55}" srcOrd="0" destOrd="3" presId="urn:microsoft.com/office/officeart/2005/8/layout/hList2"/>
    <dgm:cxn modelId="{2A7B25D7-2296-44EC-A691-00D7D6D4F46B}" type="presOf" srcId="{CF7EA2A8-8E5F-425A-8EFD-5EB08D0D0932}" destId="{1F1C98FB-C060-4C60-97D9-E0E78C644383}" srcOrd="0" destOrd="0" presId="urn:microsoft.com/office/officeart/2005/8/layout/hList2"/>
    <dgm:cxn modelId="{199EAED9-1AA0-48F2-88DA-C650C82CB93A}" srcId="{32773FCD-DEEA-4356-A002-A79E67753AC6}" destId="{B0C616E0-B5E6-41B2-84B5-108B37CE0219}" srcOrd="0" destOrd="0" parTransId="{E93EF377-A032-4894-84A6-A0375F7EC7D5}" sibTransId="{FD774F8A-EF95-40B7-A8B3-356216323943}"/>
    <dgm:cxn modelId="{7F658CE1-C7A1-4E0B-A51F-DB8ED26C164F}" type="presOf" srcId="{62191347-692E-4CB2-8153-C54A35060895}" destId="{451C5CF9-52AC-4086-B17C-BABFB55ECB55}" srcOrd="0" destOrd="2" presId="urn:microsoft.com/office/officeart/2005/8/layout/hList2"/>
    <dgm:cxn modelId="{292BC5EB-BB63-48A9-8A7D-A12722DB109A}" srcId="{B0C616E0-B5E6-41B2-84B5-108B37CE0219}" destId="{703AFE9B-1118-43D5-804B-ACCA3141DD16}" srcOrd="10" destOrd="0" parTransId="{439802EE-A399-40BD-9D93-D1EF345DAD0A}" sibTransId="{D725361A-AC35-40B5-86F6-840F8DFB85C7}"/>
    <dgm:cxn modelId="{673E06ED-E79C-4461-9C6F-AF2194B82B1A}" type="presOf" srcId="{2B3054A4-655C-480E-9B35-0D465F6CD94C}" destId="{9E5CF1A6-51EA-4982-B583-C1526EE2E2C4}" srcOrd="0" destOrd="4" presId="urn:microsoft.com/office/officeart/2005/8/layout/hList2"/>
    <dgm:cxn modelId="{5C73DAF0-3596-439C-8DF0-247B5C69F949}" srcId="{B0C616E0-B5E6-41B2-84B5-108B37CE0219}" destId="{AB637297-729E-4968-AE5E-1F2088A8ADCE}" srcOrd="2" destOrd="0" parTransId="{808EF0E8-4938-4265-ACB9-BDED77EC83A4}" sibTransId="{408290DC-8913-4F67-B986-E84083187DC2}"/>
    <dgm:cxn modelId="{B5B52DF1-FB2C-4589-8579-B0988C4BFD32}" srcId="{B0C616E0-B5E6-41B2-84B5-108B37CE0219}" destId="{784B787B-3873-46BD-9C0D-3BAF4EAABBAF}" srcOrd="6" destOrd="0" parTransId="{7DD14A16-902B-4D58-9DD2-D3DB8AE4C9ED}" sibTransId="{81543174-65E4-4E5F-B5D7-2B6640016073}"/>
    <dgm:cxn modelId="{7DD278F4-5BF9-4C62-850A-70FC80BA1087}" type="presOf" srcId="{2FF7724E-9BB2-4426-915C-B7743C8C8AE5}" destId="{451C5CF9-52AC-4086-B17C-BABFB55ECB55}" srcOrd="0" destOrd="1" presId="urn:microsoft.com/office/officeart/2005/8/layout/hList2"/>
    <dgm:cxn modelId="{B7DCC6F4-8C2C-4D85-8ECF-C7F85328D606}" srcId="{B0C616E0-B5E6-41B2-84B5-108B37CE0219}" destId="{69551826-967B-4374-9EC8-3AFCAF0F3C85}" srcOrd="1" destOrd="0" parTransId="{015DEE9F-9EBC-4DBC-B24E-EF709B9CBA6D}" sibTransId="{1B5E739F-8732-4BD4-B08E-01993B2177E0}"/>
    <dgm:cxn modelId="{1B5B3DFA-9746-46F9-9F09-7EACFF5A2662}" srcId="{CF7EA2A8-8E5F-425A-8EFD-5EB08D0D0932}" destId="{2FF7724E-9BB2-4426-915C-B7743C8C8AE5}" srcOrd="1" destOrd="0" parTransId="{17ABE9EA-9F7F-4F12-9191-E8CA3DEE575A}" sibTransId="{B8CB4F58-8E8D-41AE-82C4-2F0474273E6F}"/>
    <dgm:cxn modelId="{D2C03AFB-2698-4A1C-B9E8-26323B6E71C3}" srcId="{B0C616E0-B5E6-41B2-84B5-108B37CE0219}" destId="{2352108F-5C71-4022-9D51-17F99BA319DE}" srcOrd="5" destOrd="0" parTransId="{2CB5A901-642C-49A4-9EF3-0AFF745D26DA}" sibTransId="{40C69F5F-B92E-46DD-94E6-C79645F76074}"/>
    <dgm:cxn modelId="{99F9B2FC-4FCE-4B6C-8CD4-135214AEF773}" srcId="{B0C616E0-B5E6-41B2-84B5-108B37CE0219}" destId="{18290998-1789-4E01-A1AB-5D2A80FFC212}" srcOrd="9" destOrd="0" parTransId="{BB14AB93-E2E7-4B93-BB3A-860A421D1948}" sibTransId="{07D9DF7B-409E-4E21-93F4-954F12279332}"/>
    <dgm:cxn modelId="{F2F5D7C7-F08F-4D39-8270-D53BF7AA1CA6}" type="presParOf" srcId="{4D25B26A-64CA-4B10-8172-1F62F78A184D}" destId="{113CBC62-B42C-41CB-A1B8-363CAC11A415}" srcOrd="0" destOrd="0" presId="urn:microsoft.com/office/officeart/2005/8/layout/hList2"/>
    <dgm:cxn modelId="{528F1C40-856F-40C0-85B0-4C460870A71C}" type="presParOf" srcId="{113CBC62-B42C-41CB-A1B8-363CAC11A415}" destId="{B31F758C-662F-41B3-9A78-C2BFFDF63908}" srcOrd="0" destOrd="0" presId="urn:microsoft.com/office/officeart/2005/8/layout/hList2"/>
    <dgm:cxn modelId="{8669D554-FEB8-45E6-9915-F71812B68C39}" type="presParOf" srcId="{113CBC62-B42C-41CB-A1B8-363CAC11A415}" destId="{9E5CF1A6-51EA-4982-B583-C1526EE2E2C4}" srcOrd="1" destOrd="0" presId="urn:microsoft.com/office/officeart/2005/8/layout/hList2"/>
    <dgm:cxn modelId="{C71D9F6D-30ED-46BC-99AF-C73605614F97}" type="presParOf" srcId="{113CBC62-B42C-41CB-A1B8-363CAC11A415}" destId="{3BD9E84C-BC11-4BDF-AF0B-67A1CDB9CA54}" srcOrd="2" destOrd="0" presId="urn:microsoft.com/office/officeart/2005/8/layout/hList2"/>
    <dgm:cxn modelId="{3044ABB5-318E-4A5C-BFD1-E35E1197178C}" type="presParOf" srcId="{4D25B26A-64CA-4B10-8172-1F62F78A184D}" destId="{6D863661-17B0-4C25-99B8-0377BB34AC67}" srcOrd="1" destOrd="0" presId="urn:microsoft.com/office/officeart/2005/8/layout/hList2"/>
    <dgm:cxn modelId="{BC5CCF0F-9A7B-4949-9B80-958A5BD0E420}" type="presParOf" srcId="{4D25B26A-64CA-4B10-8172-1F62F78A184D}" destId="{290C0DF2-4B9A-492F-B15B-E5D4671165D1}" srcOrd="2" destOrd="0" presId="urn:microsoft.com/office/officeart/2005/8/layout/hList2"/>
    <dgm:cxn modelId="{8B601B86-27DD-413E-87AF-5501B434D40E}" type="presParOf" srcId="{290C0DF2-4B9A-492F-B15B-E5D4671165D1}" destId="{EEDB17AB-F775-462E-89E1-9F08D455AA0E}" srcOrd="0" destOrd="0" presId="urn:microsoft.com/office/officeart/2005/8/layout/hList2"/>
    <dgm:cxn modelId="{75C57BA7-3740-430C-9A8B-C67932D604A8}" type="presParOf" srcId="{290C0DF2-4B9A-492F-B15B-E5D4671165D1}" destId="{451C5CF9-52AC-4086-B17C-BABFB55ECB55}" srcOrd="1" destOrd="0" presId="urn:microsoft.com/office/officeart/2005/8/layout/hList2"/>
    <dgm:cxn modelId="{4F082D08-BB23-44DF-A73C-DF941C2810A9}" type="presParOf" srcId="{290C0DF2-4B9A-492F-B15B-E5D4671165D1}" destId="{1F1C98FB-C060-4C60-97D9-E0E78C64438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9E84C-BC11-4BDF-AF0B-67A1CDB9CA54}">
      <dsp:nvSpPr>
        <dsp:cNvPr id="0" name=""/>
        <dsp:cNvSpPr/>
      </dsp:nvSpPr>
      <dsp:spPr>
        <a:xfrm rot="16200000">
          <a:off x="-384161" y="1885456"/>
          <a:ext cx="2070173" cy="730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44166" bIns="0" numCol="1" spcCol="1270" anchor="t" anchorCtr="0">
          <a:noAutofit/>
        </a:bodyPr>
        <a:lstStyle/>
        <a:p>
          <a:pPr marL="0" lvl="0" indent="0" algn="l" defTabSz="1244600">
            <a:lnSpc>
              <a:spcPct val="90000"/>
            </a:lnSpc>
            <a:spcBef>
              <a:spcPct val="0"/>
            </a:spcBef>
            <a:spcAft>
              <a:spcPct val="35000"/>
            </a:spcAft>
            <a:buNone/>
          </a:pPr>
          <a:r>
            <a:rPr lang="en-IN" sz="2800" kern="1200" dirty="0"/>
            <a:t>Module 1</a:t>
          </a:r>
        </a:p>
      </dsp:txBody>
      <dsp:txXfrm>
        <a:off x="-384161" y="1885456"/>
        <a:ext cx="2070173" cy="730392"/>
      </dsp:txXfrm>
    </dsp:sp>
    <dsp:sp modelId="{9E5CF1A6-51EA-4982-B583-C1526EE2E2C4}">
      <dsp:nvSpPr>
        <dsp:cNvPr id="0" name=""/>
        <dsp:cNvSpPr/>
      </dsp:nvSpPr>
      <dsp:spPr>
        <a:xfrm>
          <a:off x="1191966" y="20"/>
          <a:ext cx="4154133" cy="44266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644166" rIns="170688" bIns="170688" numCol="1" spcCol="1270" anchor="t" anchorCtr="0">
          <a:noAutofit/>
        </a:bodyPr>
        <a:lstStyle/>
        <a:p>
          <a:pPr marL="171450" lvl="1" indent="-171450" algn="l" defTabSz="844550">
            <a:lnSpc>
              <a:spcPct val="90000"/>
            </a:lnSpc>
            <a:spcBef>
              <a:spcPct val="0"/>
            </a:spcBef>
            <a:spcAft>
              <a:spcPct val="15000"/>
            </a:spcAft>
            <a:buChar char="•"/>
          </a:pPr>
          <a:r>
            <a:rPr lang="en-IN" sz="1900" kern="1200" dirty="0"/>
            <a:t>Metrics of Sustainability</a:t>
          </a:r>
        </a:p>
        <a:p>
          <a:pPr marL="171450" lvl="1" indent="-171450" algn="l" defTabSz="844550">
            <a:lnSpc>
              <a:spcPct val="90000"/>
            </a:lnSpc>
            <a:spcBef>
              <a:spcPct val="0"/>
            </a:spcBef>
            <a:spcAft>
              <a:spcPct val="15000"/>
            </a:spcAft>
            <a:buChar char="•"/>
          </a:pPr>
          <a:endParaRPr lang="en-IN" sz="1900" kern="1200" dirty="0"/>
        </a:p>
        <a:p>
          <a:pPr marL="171450" lvl="1" indent="-171450" algn="l" defTabSz="844550">
            <a:lnSpc>
              <a:spcPct val="90000"/>
            </a:lnSpc>
            <a:spcBef>
              <a:spcPct val="0"/>
            </a:spcBef>
            <a:spcAft>
              <a:spcPct val="15000"/>
            </a:spcAft>
            <a:buChar char="•"/>
          </a:pPr>
          <a:r>
            <a:rPr lang="en-IN" sz="1900" kern="1200" dirty="0"/>
            <a:t>Stakeholders in Sustainability</a:t>
          </a:r>
        </a:p>
        <a:p>
          <a:pPr marL="171450" lvl="1" indent="-171450" algn="l" defTabSz="844550">
            <a:lnSpc>
              <a:spcPct val="90000"/>
            </a:lnSpc>
            <a:spcBef>
              <a:spcPct val="0"/>
            </a:spcBef>
            <a:spcAft>
              <a:spcPct val="15000"/>
            </a:spcAft>
            <a:buChar char="•"/>
          </a:pPr>
          <a:endParaRPr lang="en-IN" sz="1900" kern="1200" dirty="0"/>
        </a:p>
        <a:p>
          <a:pPr marL="171450" lvl="1" indent="-171450" algn="l" defTabSz="844550">
            <a:lnSpc>
              <a:spcPct val="90000"/>
            </a:lnSpc>
            <a:spcBef>
              <a:spcPct val="0"/>
            </a:spcBef>
            <a:spcAft>
              <a:spcPct val="15000"/>
            </a:spcAft>
            <a:buChar char="•"/>
          </a:pPr>
          <a:r>
            <a:rPr lang="en-IN" sz="1900" kern="1200" dirty="0"/>
            <a:t>Green Building Professions</a:t>
          </a:r>
        </a:p>
        <a:p>
          <a:pPr marL="171450" lvl="1" indent="-171450" algn="l" defTabSz="844550">
            <a:lnSpc>
              <a:spcPct val="90000"/>
            </a:lnSpc>
            <a:spcBef>
              <a:spcPct val="0"/>
            </a:spcBef>
            <a:spcAft>
              <a:spcPct val="15000"/>
            </a:spcAft>
            <a:buChar char="•"/>
          </a:pPr>
          <a:endParaRPr lang="en-IN" sz="1900" kern="1200" dirty="0"/>
        </a:p>
        <a:p>
          <a:pPr marL="171450" lvl="1" indent="-171450" algn="l" defTabSz="844550">
            <a:lnSpc>
              <a:spcPct val="90000"/>
            </a:lnSpc>
            <a:spcBef>
              <a:spcPct val="0"/>
            </a:spcBef>
            <a:spcAft>
              <a:spcPct val="15000"/>
            </a:spcAft>
            <a:buChar char="•"/>
          </a:pPr>
          <a:r>
            <a:rPr lang="en-IN" sz="1900" kern="1200" dirty="0"/>
            <a:t>Sustainable design – The process</a:t>
          </a:r>
        </a:p>
        <a:p>
          <a:pPr marL="171450" lvl="1" indent="-171450" algn="l" defTabSz="844550">
            <a:lnSpc>
              <a:spcPct val="90000"/>
            </a:lnSpc>
            <a:spcBef>
              <a:spcPct val="0"/>
            </a:spcBef>
            <a:spcAft>
              <a:spcPct val="15000"/>
            </a:spcAft>
            <a:buChar char="•"/>
          </a:pPr>
          <a:endParaRPr lang="en-IN" sz="1900" kern="1200" dirty="0"/>
        </a:p>
        <a:p>
          <a:pPr marL="171450" lvl="1" indent="-171450" algn="l" defTabSz="844550">
            <a:lnSpc>
              <a:spcPct val="90000"/>
            </a:lnSpc>
            <a:spcBef>
              <a:spcPct val="0"/>
            </a:spcBef>
            <a:spcAft>
              <a:spcPct val="15000"/>
            </a:spcAft>
            <a:buChar char="•"/>
          </a:pPr>
          <a:r>
            <a:rPr lang="en-IN" sz="1900" kern="1200" dirty="0"/>
            <a:t>Preparing the “Green Work Force”</a:t>
          </a:r>
        </a:p>
        <a:p>
          <a:pPr marL="171450" lvl="1" indent="-171450" algn="l" defTabSz="844550">
            <a:lnSpc>
              <a:spcPct val="90000"/>
            </a:lnSpc>
            <a:spcBef>
              <a:spcPct val="0"/>
            </a:spcBef>
            <a:spcAft>
              <a:spcPct val="15000"/>
            </a:spcAft>
            <a:buChar char="•"/>
          </a:pPr>
          <a:endParaRPr lang="en-IN" sz="1900" kern="1200" dirty="0"/>
        </a:p>
        <a:p>
          <a:pPr marL="171450" lvl="1" indent="-171450" algn="l" defTabSz="844550">
            <a:lnSpc>
              <a:spcPct val="90000"/>
            </a:lnSpc>
            <a:spcBef>
              <a:spcPct val="0"/>
            </a:spcBef>
            <a:spcAft>
              <a:spcPct val="15000"/>
            </a:spcAft>
            <a:buChar char="•"/>
          </a:pPr>
          <a:r>
            <a:rPr lang="en-IN" sz="1900" kern="1200" dirty="0"/>
            <a:t>Forecast for the future</a:t>
          </a:r>
        </a:p>
      </dsp:txBody>
      <dsp:txXfrm>
        <a:off x="1191966" y="20"/>
        <a:ext cx="4154133" cy="4426616"/>
      </dsp:txXfrm>
    </dsp:sp>
    <dsp:sp modelId="{B31F758C-662F-41B3-9A78-C2BFFDF63908}">
      <dsp:nvSpPr>
        <dsp:cNvPr id="0" name=""/>
        <dsp:cNvSpPr/>
      </dsp:nvSpPr>
      <dsp:spPr>
        <a:xfrm>
          <a:off x="42866" y="3330360"/>
          <a:ext cx="1096260" cy="1096260"/>
        </a:xfrm>
        <a:prstGeom prst="rect">
          <a:avLst/>
        </a:prstGeom>
        <a:blipFill>
          <a:blip xmlns:r="http://schemas.openxmlformats.org/officeDocument/2006/relationships" r:embed="rId1"/>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1F1C98FB-C060-4C60-97D9-E0E78C644383}">
      <dsp:nvSpPr>
        <dsp:cNvPr id="0" name=""/>
        <dsp:cNvSpPr/>
      </dsp:nvSpPr>
      <dsp:spPr>
        <a:xfrm rot="16200000">
          <a:off x="5097127" y="1846019"/>
          <a:ext cx="2052150" cy="730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44166" bIns="0" numCol="1" spcCol="1270" anchor="t" anchorCtr="0">
          <a:noAutofit/>
        </a:bodyPr>
        <a:lstStyle/>
        <a:p>
          <a:pPr marL="0" lvl="0" indent="0" algn="l" defTabSz="1244600">
            <a:lnSpc>
              <a:spcPct val="90000"/>
            </a:lnSpc>
            <a:spcBef>
              <a:spcPct val="0"/>
            </a:spcBef>
            <a:spcAft>
              <a:spcPct val="35000"/>
            </a:spcAft>
            <a:buNone/>
          </a:pPr>
          <a:r>
            <a:rPr lang="en-IN" sz="2800" kern="1200" dirty="0"/>
            <a:t>Module 2</a:t>
          </a:r>
        </a:p>
      </dsp:txBody>
      <dsp:txXfrm>
        <a:off x="5097127" y="1846019"/>
        <a:ext cx="2052150" cy="730392"/>
      </dsp:txXfrm>
    </dsp:sp>
    <dsp:sp modelId="{451C5CF9-52AC-4086-B17C-BABFB55ECB55}">
      <dsp:nvSpPr>
        <dsp:cNvPr id="0" name=""/>
        <dsp:cNvSpPr/>
      </dsp:nvSpPr>
      <dsp:spPr>
        <a:xfrm>
          <a:off x="6691666" y="13"/>
          <a:ext cx="4154133" cy="4426616"/>
        </a:xfrm>
        <a:prstGeom prst="rect">
          <a:avLst/>
        </a:prstGeom>
        <a:solidFill>
          <a:srgbClr val="49BF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644166" rIns="170688" bIns="170688" numCol="1" spcCol="1270" anchor="t" anchorCtr="0">
          <a:noAutofit/>
        </a:bodyPr>
        <a:lstStyle/>
        <a:p>
          <a:pPr marL="171450" lvl="1" indent="-171450" algn="l" defTabSz="844550">
            <a:lnSpc>
              <a:spcPct val="90000"/>
            </a:lnSpc>
            <a:spcBef>
              <a:spcPct val="0"/>
            </a:spcBef>
            <a:spcAft>
              <a:spcPct val="15000"/>
            </a:spcAft>
            <a:buChar char="•"/>
          </a:pPr>
          <a:r>
            <a:rPr lang="en-IN" sz="1900" kern="1200" dirty="0"/>
            <a:t>How to gain Green Experience?</a:t>
          </a:r>
        </a:p>
        <a:p>
          <a:pPr marL="171450" lvl="1" indent="-171450" algn="l" defTabSz="844550">
            <a:lnSpc>
              <a:spcPct val="90000"/>
            </a:lnSpc>
            <a:spcBef>
              <a:spcPct val="0"/>
            </a:spcBef>
            <a:spcAft>
              <a:spcPct val="15000"/>
            </a:spcAft>
            <a:buChar char="•"/>
          </a:pPr>
          <a:endParaRPr lang="en-IN" sz="1900" kern="1200" dirty="0"/>
        </a:p>
        <a:p>
          <a:pPr marL="171450" lvl="1" indent="-171450" algn="l" defTabSz="844550">
            <a:lnSpc>
              <a:spcPct val="90000"/>
            </a:lnSpc>
            <a:spcBef>
              <a:spcPct val="0"/>
            </a:spcBef>
            <a:spcAft>
              <a:spcPct val="15000"/>
            </a:spcAft>
            <a:buChar char="•"/>
          </a:pPr>
          <a:r>
            <a:rPr lang="en-IN" sz="1900" kern="1200" dirty="0"/>
            <a:t>Range of Roles – Sustainability and Green Building Consultants</a:t>
          </a:r>
        </a:p>
        <a:p>
          <a:pPr marL="171450" lvl="1" indent="-171450" algn="l" defTabSz="844550">
            <a:lnSpc>
              <a:spcPct val="90000"/>
            </a:lnSpc>
            <a:spcBef>
              <a:spcPct val="0"/>
            </a:spcBef>
            <a:spcAft>
              <a:spcPct val="15000"/>
            </a:spcAft>
            <a:buChar char="•"/>
          </a:pPr>
          <a:endParaRPr lang="en-IN" sz="1900" kern="1200" dirty="0"/>
        </a:p>
        <a:p>
          <a:pPr marL="171450" lvl="1" indent="-171450" algn="l" defTabSz="844550">
            <a:lnSpc>
              <a:spcPct val="90000"/>
            </a:lnSpc>
            <a:spcBef>
              <a:spcPct val="0"/>
            </a:spcBef>
            <a:spcAft>
              <a:spcPct val="15000"/>
            </a:spcAft>
            <a:buChar char="•"/>
          </a:pPr>
          <a:r>
            <a:rPr lang="en-IN" sz="1900" b="0" kern="1200" dirty="0"/>
            <a:t>Key environmental issues addressed by Green Building consultants </a:t>
          </a:r>
          <a:br>
            <a:rPr lang="en-IN" sz="1900" b="0" kern="1200" dirty="0"/>
          </a:br>
          <a:endParaRPr lang="en-IN" sz="1900" b="0" kern="1200" dirty="0"/>
        </a:p>
      </dsp:txBody>
      <dsp:txXfrm>
        <a:off x="6691666" y="13"/>
        <a:ext cx="4154133" cy="4426616"/>
      </dsp:txXfrm>
    </dsp:sp>
    <dsp:sp modelId="{EEDB17AB-F775-462E-89E1-9F08D455AA0E}">
      <dsp:nvSpPr>
        <dsp:cNvPr id="0" name=""/>
        <dsp:cNvSpPr/>
      </dsp:nvSpPr>
      <dsp:spPr>
        <a:xfrm>
          <a:off x="5517838" y="3285558"/>
          <a:ext cx="1160228" cy="1141062"/>
        </a:xfrm>
        <a:prstGeom prst="rect">
          <a:avLst/>
        </a:prstGeom>
        <a:blipFill>
          <a:blip xmlns:r="http://schemas.openxmlformats.org/officeDocument/2006/relationships" r:embed="rId2"/>
          <a:srcRect/>
          <a:stretch>
            <a:fillRect t="-1000" b="-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9E84C-BC11-4BDF-AF0B-67A1CDB9CA54}">
      <dsp:nvSpPr>
        <dsp:cNvPr id="0" name=""/>
        <dsp:cNvSpPr/>
      </dsp:nvSpPr>
      <dsp:spPr>
        <a:xfrm rot="16200000">
          <a:off x="-1188608" y="2409098"/>
          <a:ext cx="4414356" cy="596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5478" bIns="0" numCol="1" spcCol="1270" anchor="t" anchorCtr="0">
          <a:noAutofit/>
        </a:bodyPr>
        <a:lstStyle/>
        <a:p>
          <a:pPr marL="0" lvl="0" indent="0" algn="l" defTabSz="1866900">
            <a:lnSpc>
              <a:spcPct val="90000"/>
            </a:lnSpc>
            <a:spcBef>
              <a:spcPct val="0"/>
            </a:spcBef>
            <a:spcAft>
              <a:spcPct val="35000"/>
            </a:spcAft>
            <a:buNone/>
          </a:pPr>
          <a:r>
            <a:rPr lang="en-IN" sz="4200" kern="1200" dirty="0"/>
            <a:t>Module 2</a:t>
          </a:r>
        </a:p>
      </dsp:txBody>
      <dsp:txXfrm>
        <a:off x="-1188608" y="2409098"/>
        <a:ext cx="4414356" cy="596329"/>
      </dsp:txXfrm>
    </dsp:sp>
    <dsp:sp modelId="{9E5CF1A6-51EA-4982-B583-C1526EE2E2C4}">
      <dsp:nvSpPr>
        <dsp:cNvPr id="0" name=""/>
        <dsp:cNvSpPr/>
      </dsp:nvSpPr>
      <dsp:spPr>
        <a:xfrm>
          <a:off x="1561769" y="0"/>
          <a:ext cx="8237957" cy="6084880"/>
        </a:xfrm>
        <a:prstGeom prst="rect">
          <a:avLst/>
        </a:prstGeom>
        <a:solidFill>
          <a:srgbClr val="49BF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885478" rIns="199136" bIns="199136" numCol="1" spcCol="1270" anchor="t" anchorCtr="0">
          <a:noAutofit/>
        </a:bodyPr>
        <a:lstStyle/>
        <a:p>
          <a:pPr marL="285750" lvl="1" indent="-285750" algn="l" defTabSz="1244600">
            <a:lnSpc>
              <a:spcPct val="90000"/>
            </a:lnSpc>
            <a:spcBef>
              <a:spcPct val="0"/>
            </a:spcBef>
            <a:spcAft>
              <a:spcPct val="15000"/>
            </a:spcAft>
            <a:buChar char="•"/>
          </a:pPr>
          <a:r>
            <a:rPr lang="en-IN" sz="2800" kern="1200" dirty="0">
              <a:solidFill>
                <a:prstClr val="white"/>
              </a:solidFill>
              <a:latin typeface="Calibri" panose="020F0502020204030204"/>
              <a:ea typeface="+mn-ea"/>
              <a:cs typeface="+mn-cs"/>
            </a:rPr>
            <a:t>Range of Roles – Sustainability and Green Building Consultants</a:t>
          </a:r>
          <a:endParaRPr lang="en-IN" sz="2800" kern="1200" dirty="0"/>
        </a:p>
        <a:p>
          <a:pPr marL="285750" lvl="1" indent="-285750" algn="l" defTabSz="1244600">
            <a:lnSpc>
              <a:spcPct val="90000"/>
            </a:lnSpc>
            <a:spcBef>
              <a:spcPct val="0"/>
            </a:spcBef>
            <a:spcAft>
              <a:spcPct val="15000"/>
            </a:spcAft>
            <a:buChar char="•"/>
          </a:pPr>
          <a:endParaRPr lang="en-IN" sz="2800" kern="1200" dirty="0">
            <a:solidFill>
              <a:prstClr val="white"/>
            </a:solidFill>
            <a:latin typeface="Calibri" panose="020F0502020204030204"/>
            <a:ea typeface="+mn-ea"/>
            <a:cs typeface="+mn-cs"/>
          </a:endParaRPr>
        </a:p>
        <a:p>
          <a:pPr marL="285750" lvl="1" indent="-285750" algn="l" defTabSz="1244600">
            <a:lnSpc>
              <a:spcPct val="90000"/>
            </a:lnSpc>
            <a:spcBef>
              <a:spcPct val="0"/>
            </a:spcBef>
            <a:spcAft>
              <a:spcPct val="15000"/>
            </a:spcAft>
            <a:buChar char="•"/>
          </a:pPr>
          <a:r>
            <a:rPr lang="en-IN" sz="2800" kern="1200" dirty="0">
              <a:solidFill>
                <a:prstClr val="white"/>
              </a:solidFill>
              <a:latin typeface="Calibri" panose="020F0502020204030204"/>
              <a:ea typeface="+mn-ea"/>
              <a:cs typeface="+mn-cs"/>
            </a:rPr>
            <a:t>Key environmental issues addressed by Green Building consultants </a:t>
          </a:r>
          <a:br>
            <a:rPr lang="en-IN" sz="3600" b="0" kern="1200" dirty="0"/>
          </a:br>
          <a:endParaRPr lang="en-IN" sz="3600" b="0" kern="1200" dirty="0"/>
        </a:p>
      </dsp:txBody>
      <dsp:txXfrm>
        <a:off x="1561769" y="0"/>
        <a:ext cx="8237957" cy="6084880"/>
      </dsp:txXfrm>
    </dsp:sp>
    <dsp:sp modelId="{B31F758C-662F-41B3-9A78-C2BFFDF63908}">
      <dsp:nvSpPr>
        <dsp:cNvPr id="0" name=""/>
        <dsp:cNvSpPr/>
      </dsp:nvSpPr>
      <dsp:spPr>
        <a:xfrm>
          <a:off x="463856" y="4978982"/>
          <a:ext cx="996054" cy="996054"/>
        </a:xfrm>
        <a:prstGeom prst="rect">
          <a:avLst/>
        </a:prstGeom>
        <a:blipFill>
          <a:blip xmlns:r="http://schemas.openxmlformats.org/officeDocument/2006/relationships" r:embed="rId1"/>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9E84C-BC11-4BDF-AF0B-67A1CDB9CA54}">
      <dsp:nvSpPr>
        <dsp:cNvPr id="0" name=""/>
        <dsp:cNvSpPr/>
      </dsp:nvSpPr>
      <dsp:spPr>
        <a:xfrm rot="16200000">
          <a:off x="-1293821" y="1692861"/>
          <a:ext cx="3914531" cy="52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85218" bIns="0" numCol="1" spcCol="1270" anchor="t" anchorCtr="0">
          <a:noAutofit/>
        </a:bodyPr>
        <a:lstStyle/>
        <a:p>
          <a:pPr marL="0" lvl="0" indent="0" algn="l" defTabSz="1644650">
            <a:lnSpc>
              <a:spcPct val="90000"/>
            </a:lnSpc>
            <a:spcBef>
              <a:spcPct val="0"/>
            </a:spcBef>
            <a:spcAft>
              <a:spcPct val="35000"/>
            </a:spcAft>
            <a:buNone/>
          </a:pPr>
          <a:r>
            <a:rPr lang="en-IN" sz="3700" kern="1200" dirty="0"/>
            <a:t>Module 1</a:t>
          </a:r>
        </a:p>
      </dsp:txBody>
      <dsp:txXfrm>
        <a:off x="-1293821" y="1692861"/>
        <a:ext cx="3914531" cy="528808"/>
      </dsp:txXfrm>
    </dsp:sp>
    <dsp:sp modelId="{9E5CF1A6-51EA-4982-B583-C1526EE2E2C4}">
      <dsp:nvSpPr>
        <dsp:cNvPr id="0" name=""/>
        <dsp:cNvSpPr/>
      </dsp:nvSpPr>
      <dsp:spPr>
        <a:xfrm>
          <a:off x="1230732" y="0"/>
          <a:ext cx="6580249" cy="5395907"/>
        </a:xfrm>
        <a:prstGeom prst="rect">
          <a:avLst/>
        </a:prstGeom>
        <a:solidFill>
          <a:srgbClr val="52CA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785218" rIns="199136" bIns="199136" numCol="1" spcCol="1270" anchor="t" anchorCtr="0">
          <a:noAutofit/>
        </a:bodyPr>
        <a:lstStyle/>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Sustainable design – The process</a:t>
          </a:r>
        </a:p>
        <a:p>
          <a:pPr marL="285750" lvl="1" indent="0" algn="l" defTabSz="1244600">
            <a:lnSpc>
              <a:spcPct val="90000"/>
            </a:lnSpc>
            <a:spcBef>
              <a:spcPct val="0"/>
            </a:spcBef>
            <a:spcAft>
              <a:spcPts val="0"/>
            </a:spcAft>
            <a:buChar char="•"/>
          </a:pPr>
          <a:endParaRPr lang="en-IN" sz="2800" kern="1200" dirty="0">
            <a:solidFill>
              <a:prstClr val="white"/>
            </a:solidFill>
            <a:latin typeface="Calibri" panose="020F0502020204030204"/>
            <a:ea typeface="+mn-ea"/>
            <a:cs typeface="+mn-cs"/>
          </a:endParaRPr>
        </a:p>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Metrics of Sustainability</a:t>
          </a:r>
        </a:p>
        <a:p>
          <a:pPr marL="285750" lvl="1" indent="0" algn="l" defTabSz="1244600">
            <a:lnSpc>
              <a:spcPct val="90000"/>
            </a:lnSpc>
            <a:spcBef>
              <a:spcPct val="0"/>
            </a:spcBef>
            <a:spcAft>
              <a:spcPts val="0"/>
            </a:spcAft>
            <a:buChar char="•"/>
          </a:pPr>
          <a:endParaRPr lang="en-IN" sz="2800" kern="1200" dirty="0">
            <a:solidFill>
              <a:prstClr val="white"/>
            </a:solidFill>
            <a:latin typeface="Calibri" panose="020F0502020204030204"/>
            <a:ea typeface="+mn-ea"/>
            <a:cs typeface="+mn-cs"/>
          </a:endParaRPr>
        </a:p>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Green Building Professions</a:t>
          </a:r>
        </a:p>
        <a:p>
          <a:pPr marL="285750" lvl="1" indent="0" algn="l" defTabSz="1244600">
            <a:lnSpc>
              <a:spcPct val="90000"/>
            </a:lnSpc>
            <a:spcBef>
              <a:spcPct val="0"/>
            </a:spcBef>
            <a:spcAft>
              <a:spcPts val="0"/>
            </a:spcAft>
            <a:buChar char="•"/>
          </a:pPr>
          <a:endParaRPr lang="en-IN" sz="2800" kern="1200" dirty="0">
            <a:solidFill>
              <a:prstClr val="white"/>
            </a:solidFill>
            <a:latin typeface="Calibri" panose="020F0502020204030204"/>
            <a:ea typeface="+mn-ea"/>
            <a:cs typeface="+mn-cs"/>
          </a:endParaRPr>
        </a:p>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Stakeholders in Sustainability</a:t>
          </a:r>
        </a:p>
        <a:p>
          <a:pPr marL="285750" lvl="1" indent="0" algn="l" defTabSz="1244600">
            <a:lnSpc>
              <a:spcPct val="90000"/>
            </a:lnSpc>
            <a:spcBef>
              <a:spcPct val="0"/>
            </a:spcBef>
            <a:spcAft>
              <a:spcPts val="0"/>
            </a:spcAft>
            <a:buChar char="•"/>
          </a:pPr>
          <a:endParaRPr lang="en-IN" sz="2800" kern="1200" dirty="0">
            <a:solidFill>
              <a:prstClr val="white"/>
            </a:solidFill>
            <a:latin typeface="Calibri" panose="020F0502020204030204"/>
            <a:ea typeface="+mn-ea"/>
            <a:cs typeface="+mn-cs"/>
          </a:endParaRPr>
        </a:p>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Preparing the Green Work Force</a:t>
          </a:r>
        </a:p>
        <a:p>
          <a:pPr marL="285750" lvl="1" indent="0" algn="l" defTabSz="1244600">
            <a:lnSpc>
              <a:spcPct val="90000"/>
            </a:lnSpc>
            <a:spcBef>
              <a:spcPct val="0"/>
            </a:spcBef>
            <a:spcAft>
              <a:spcPts val="0"/>
            </a:spcAft>
            <a:buChar char="•"/>
          </a:pPr>
          <a:endParaRPr lang="en-IN" sz="2800" kern="1200" dirty="0">
            <a:solidFill>
              <a:prstClr val="white"/>
            </a:solidFill>
            <a:latin typeface="Calibri" panose="020F0502020204030204"/>
            <a:ea typeface="+mn-ea"/>
            <a:cs typeface="+mn-cs"/>
          </a:endParaRPr>
        </a:p>
        <a:p>
          <a:pPr marL="285750" lvl="1" indent="0" algn="l" defTabSz="1244600">
            <a:lnSpc>
              <a:spcPct val="90000"/>
            </a:lnSpc>
            <a:spcBef>
              <a:spcPct val="0"/>
            </a:spcBef>
            <a:spcAft>
              <a:spcPts val="0"/>
            </a:spcAft>
            <a:buChar char="•"/>
          </a:pPr>
          <a:r>
            <a:rPr lang="en-IN" sz="2800" kern="1200" dirty="0">
              <a:solidFill>
                <a:prstClr val="white"/>
              </a:solidFill>
              <a:latin typeface="Calibri" panose="020F0502020204030204"/>
              <a:ea typeface="+mn-ea"/>
              <a:cs typeface="+mn-cs"/>
            </a:rPr>
            <a:t>Forecast for the future</a:t>
          </a:r>
        </a:p>
      </dsp:txBody>
      <dsp:txXfrm>
        <a:off x="1230732" y="0"/>
        <a:ext cx="6580249" cy="5395907"/>
      </dsp:txXfrm>
    </dsp:sp>
    <dsp:sp modelId="{B31F758C-662F-41B3-9A78-C2BFFDF63908}">
      <dsp:nvSpPr>
        <dsp:cNvPr id="0" name=""/>
        <dsp:cNvSpPr/>
      </dsp:nvSpPr>
      <dsp:spPr>
        <a:xfrm>
          <a:off x="171495" y="4187018"/>
          <a:ext cx="883274" cy="883274"/>
        </a:xfrm>
        <a:prstGeom prst="rect">
          <a:avLst/>
        </a:prstGeom>
        <a:blipFill>
          <a:blip xmlns:r="http://schemas.openxmlformats.org/officeDocument/2006/relationships" r:embed="rId1"/>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AB85E-4ED4-4544-A9D1-5D8BB693434E}">
      <dsp:nvSpPr>
        <dsp:cNvPr id="0" name=""/>
        <dsp:cNvSpPr/>
      </dsp:nvSpPr>
      <dsp:spPr>
        <a:xfrm>
          <a:off x="2813019" y="1653281"/>
          <a:ext cx="3076981" cy="307698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IN" sz="4400" kern="1200" dirty="0">
              <a:solidFill>
                <a:schemeClr val="tx1"/>
              </a:solidFill>
            </a:rPr>
            <a:t>  </a:t>
          </a:r>
        </a:p>
      </dsp:txBody>
      <dsp:txXfrm>
        <a:off x="3263632" y="2103894"/>
        <a:ext cx="2175755" cy="2175755"/>
      </dsp:txXfrm>
    </dsp:sp>
    <dsp:sp modelId="{72F649E2-294D-4C38-8D74-F3A8AB30F81C}">
      <dsp:nvSpPr>
        <dsp:cNvPr id="0" name=""/>
        <dsp:cNvSpPr/>
      </dsp:nvSpPr>
      <dsp:spPr>
        <a:xfrm rot="16200000">
          <a:off x="3894042" y="1188466"/>
          <a:ext cx="914935" cy="14693"/>
        </a:xfrm>
        <a:custGeom>
          <a:avLst/>
          <a:gdLst/>
          <a:ahLst/>
          <a:cxnLst/>
          <a:rect l="0" t="0" r="0" b="0"/>
          <a:pathLst>
            <a:path>
              <a:moveTo>
                <a:pt x="0" y="7346"/>
              </a:moveTo>
              <a:lnTo>
                <a:pt x="914935"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4328637" y="1172940"/>
        <a:ext cx="45746" cy="45746"/>
      </dsp:txXfrm>
    </dsp:sp>
    <dsp:sp modelId="{A8FF42C5-06F1-45FD-9758-B19C058C7042}">
      <dsp:nvSpPr>
        <dsp:cNvPr id="0" name=""/>
        <dsp:cNvSpPr/>
      </dsp:nvSpPr>
      <dsp:spPr>
        <a:xfrm>
          <a:off x="3755325" y="27895"/>
          <a:ext cx="1192370" cy="710450"/>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Building Users</a:t>
          </a:r>
        </a:p>
      </dsp:txBody>
      <dsp:txXfrm>
        <a:off x="3929944" y="131938"/>
        <a:ext cx="843132" cy="502364"/>
      </dsp:txXfrm>
    </dsp:sp>
    <dsp:sp modelId="{7D1A7ED8-4429-454C-8A67-0AF4ED2F984F}">
      <dsp:nvSpPr>
        <dsp:cNvPr id="0" name=""/>
        <dsp:cNvSpPr/>
      </dsp:nvSpPr>
      <dsp:spPr>
        <a:xfrm rot="17336842">
          <a:off x="4546428" y="1302633"/>
          <a:ext cx="902204" cy="14693"/>
        </a:xfrm>
        <a:custGeom>
          <a:avLst/>
          <a:gdLst/>
          <a:ahLst/>
          <a:cxnLst/>
          <a:rect l="0" t="0" r="0" b="0"/>
          <a:pathLst>
            <a:path>
              <a:moveTo>
                <a:pt x="0" y="7346"/>
              </a:moveTo>
              <a:lnTo>
                <a:pt x="90220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4974975" y="1287425"/>
        <a:ext cx="45110" cy="45110"/>
      </dsp:txXfrm>
    </dsp:sp>
    <dsp:sp modelId="{7CBA2B69-294F-431D-A27C-EC735B5C75C6}">
      <dsp:nvSpPr>
        <dsp:cNvPr id="0" name=""/>
        <dsp:cNvSpPr/>
      </dsp:nvSpPr>
      <dsp:spPr>
        <a:xfrm>
          <a:off x="4667293" y="180076"/>
          <a:ext cx="1192370" cy="710450"/>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Owner</a:t>
          </a:r>
        </a:p>
      </dsp:txBody>
      <dsp:txXfrm>
        <a:off x="4841912" y="284119"/>
        <a:ext cx="843132" cy="502364"/>
      </dsp:txXfrm>
    </dsp:sp>
    <dsp:sp modelId="{3A834293-49A1-41CD-9F16-918044BD7295}">
      <dsp:nvSpPr>
        <dsp:cNvPr id="0" name=""/>
        <dsp:cNvSpPr/>
      </dsp:nvSpPr>
      <dsp:spPr>
        <a:xfrm rot="18473684">
          <a:off x="5130236" y="1630301"/>
          <a:ext cx="861794" cy="14693"/>
        </a:xfrm>
        <a:custGeom>
          <a:avLst/>
          <a:gdLst/>
          <a:ahLst/>
          <a:cxnLst/>
          <a:rect l="0" t="0" r="0" b="0"/>
          <a:pathLst>
            <a:path>
              <a:moveTo>
                <a:pt x="0" y="7346"/>
              </a:moveTo>
              <a:lnTo>
                <a:pt x="86179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5539588" y="1616103"/>
        <a:ext cx="43089" cy="43089"/>
      </dsp:txXfrm>
    </dsp:sp>
    <dsp:sp modelId="{5467AAC3-288F-4F40-A4FF-4440B43A1F42}">
      <dsp:nvSpPr>
        <dsp:cNvPr id="0" name=""/>
        <dsp:cNvSpPr/>
      </dsp:nvSpPr>
      <dsp:spPr>
        <a:xfrm>
          <a:off x="5480434" y="620126"/>
          <a:ext cx="1192370" cy="710450"/>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Community Manager</a:t>
          </a:r>
        </a:p>
      </dsp:txBody>
      <dsp:txXfrm>
        <a:off x="5655053" y="724169"/>
        <a:ext cx="843132" cy="502364"/>
      </dsp:txXfrm>
    </dsp:sp>
    <dsp:sp modelId="{F6401223-9F42-4A43-830C-69FDFD0DA195}">
      <dsp:nvSpPr>
        <dsp:cNvPr id="0" name=""/>
        <dsp:cNvSpPr/>
      </dsp:nvSpPr>
      <dsp:spPr>
        <a:xfrm rot="19610526">
          <a:off x="5575141" y="2126827"/>
          <a:ext cx="790285" cy="14693"/>
        </a:xfrm>
        <a:custGeom>
          <a:avLst/>
          <a:gdLst/>
          <a:ahLst/>
          <a:cxnLst/>
          <a:rect l="0" t="0" r="0" b="0"/>
          <a:pathLst>
            <a:path>
              <a:moveTo>
                <a:pt x="0" y="7346"/>
              </a:moveTo>
              <a:lnTo>
                <a:pt x="790285"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5950526" y="2114417"/>
        <a:ext cx="39514" cy="39514"/>
      </dsp:txXfrm>
    </dsp:sp>
    <dsp:sp modelId="{372D98D2-C7F3-459E-A3F6-90433B8AF6A3}">
      <dsp:nvSpPr>
        <dsp:cNvPr id="0" name=""/>
        <dsp:cNvSpPr/>
      </dsp:nvSpPr>
      <dsp:spPr>
        <a:xfrm>
          <a:off x="6106634" y="1300360"/>
          <a:ext cx="1192370" cy="710450"/>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Facility Manager</a:t>
          </a:r>
        </a:p>
      </dsp:txBody>
      <dsp:txXfrm>
        <a:off x="6281253" y="1404403"/>
        <a:ext cx="843132" cy="502364"/>
      </dsp:txXfrm>
    </dsp:sp>
    <dsp:sp modelId="{645C676A-A353-44DF-AD3D-7E6FF3D5B85A}">
      <dsp:nvSpPr>
        <dsp:cNvPr id="0" name=""/>
        <dsp:cNvSpPr/>
      </dsp:nvSpPr>
      <dsp:spPr>
        <a:xfrm rot="20747368">
          <a:off x="5832150" y="2720318"/>
          <a:ext cx="704155" cy="14693"/>
        </a:xfrm>
        <a:custGeom>
          <a:avLst/>
          <a:gdLst/>
          <a:ahLst/>
          <a:cxnLst/>
          <a:rect l="0" t="0" r="0" b="0"/>
          <a:pathLst>
            <a:path>
              <a:moveTo>
                <a:pt x="0" y="7346"/>
              </a:moveTo>
              <a:lnTo>
                <a:pt x="704155"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6166624" y="2710061"/>
        <a:ext cx="35207" cy="35207"/>
      </dsp:txXfrm>
    </dsp:sp>
    <dsp:sp modelId="{504DEB4F-3388-43EC-B76A-1FCBAF150F09}">
      <dsp:nvSpPr>
        <dsp:cNvPr id="0" name=""/>
        <dsp:cNvSpPr/>
      </dsp:nvSpPr>
      <dsp:spPr>
        <a:xfrm>
          <a:off x="6478032" y="2147063"/>
          <a:ext cx="1192370" cy="710450"/>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Planning Staff</a:t>
          </a:r>
        </a:p>
      </dsp:txBody>
      <dsp:txXfrm>
        <a:off x="6652651" y="2251106"/>
        <a:ext cx="843132" cy="502364"/>
      </dsp:txXfrm>
    </dsp:sp>
    <dsp:sp modelId="{80858259-D6B4-4B84-9A0C-1EF88D812D34}">
      <dsp:nvSpPr>
        <dsp:cNvPr id="0" name=""/>
        <dsp:cNvSpPr/>
      </dsp:nvSpPr>
      <dsp:spPr>
        <a:xfrm rot="284211">
          <a:off x="5883589" y="3339452"/>
          <a:ext cx="677634" cy="14693"/>
        </a:xfrm>
        <a:custGeom>
          <a:avLst/>
          <a:gdLst/>
          <a:ahLst/>
          <a:cxnLst/>
          <a:rect l="0" t="0" r="0" b="0"/>
          <a:pathLst>
            <a:path>
              <a:moveTo>
                <a:pt x="0" y="7346"/>
              </a:moveTo>
              <a:lnTo>
                <a:pt x="67763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6205465" y="3329858"/>
        <a:ext cx="33881" cy="33881"/>
      </dsp:txXfrm>
    </dsp:sp>
    <dsp:sp modelId="{BA0BC4F3-B735-4FE3-8BB9-20B32AE037D0}">
      <dsp:nvSpPr>
        <dsp:cNvPr id="0" name=""/>
        <dsp:cNvSpPr/>
      </dsp:nvSpPr>
      <dsp:spPr>
        <a:xfrm>
          <a:off x="6554383" y="3068483"/>
          <a:ext cx="1192370" cy="710450"/>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O&amp;M Staff</a:t>
          </a:r>
        </a:p>
      </dsp:txBody>
      <dsp:txXfrm>
        <a:off x="6729002" y="3172526"/>
        <a:ext cx="843132" cy="502364"/>
      </dsp:txXfrm>
    </dsp:sp>
    <dsp:sp modelId="{B626A365-FFB5-46F9-A3D6-33B1DF50B489}">
      <dsp:nvSpPr>
        <dsp:cNvPr id="0" name=""/>
        <dsp:cNvSpPr/>
      </dsp:nvSpPr>
      <dsp:spPr>
        <a:xfrm rot="1421053">
          <a:off x="5729007" y="3952240"/>
          <a:ext cx="745889" cy="14693"/>
        </a:xfrm>
        <a:custGeom>
          <a:avLst/>
          <a:gdLst/>
          <a:ahLst/>
          <a:cxnLst/>
          <a:rect l="0" t="0" r="0" b="0"/>
          <a:pathLst>
            <a:path>
              <a:moveTo>
                <a:pt x="0" y="7346"/>
              </a:moveTo>
              <a:lnTo>
                <a:pt x="745889"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6083305" y="3940939"/>
        <a:ext cx="37294" cy="37294"/>
      </dsp:txXfrm>
    </dsp:sp>
    <dsp:sp modelId="{A701407C-2495-462B-9E36-F75212A1F8F1}">
      <dsp:nvSpPr>
        <dsp:cNvPr id="0" name=""/>
        <dsp:cNvSpPr/>
      </dsp:nvSpPr>
      <dsp:spPr>
        <a:xfrm>
          <a:off x="6327413" y="3964769"/>
          <a:ext cx="1192370" cy="71045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Cost Estimator</a:t>
          </a:r>
        </a:p>
      </dsp:txBody>
      <dsp:txXfrm>
        <a:off x="6502032" y="4068812"/>
        <a:ext cx="843132" cy="502364"/>
      </dsp:txXfrm>
    </dsp:sp>
    <dsp:sp modelId="{F80B1B56-E946-411E-A634-7B7BC2936874}">
      <dsp:nvSpPr>
        <dsp:cNvPr id="0" name=""/>
        <dsp:cNvSpPr/>
      </dsp:nvSpPr>
      <dsp:spPr>
        <a:xfrm rot="2557895">
          <a:off x="5373759" y="4507439"/>
          <a:ext cx="829854" cy="14693"/>
        </a:xfrm>
        <a:custGeom>
          <a:avLst/>
          <a:gdLst/>
          <a:ahLst/>
          <a:cxnLst/>
          <a:rect l="0" t="0" r="0" b="0"/>
          <a:pathLst>
            <a:path>
              <a:moveTo>
                <a:pt x="0" y="7346"/>
              </a:moveTo>
              <a:lnTo>
                <a:pt x="82985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5767940" y="4494039"/>
        <a:ext cx="41492" cy="41492"/>
      </dsp:txXfrm>
    </dsp:sp>
    <dsp:sp modelId="{550F94B9-2DCF-4D5D-9584-9A66764C7406}">
      <dsp:nvSpPr>
        <dsp:cNvPr id="0" name=""/>
        <dsp:cNvSpPr/>
      </dsp:nvSpPr>
      <dsp:spPr>
        <a:xfrm>
          <a:off x="5821717" y="4738794"/>
          <a:ext cx="1192370" cy="71045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MEP Contractor</a:t>
          </a:r>
        </a:p>
      </dsp:txBody>
      <dsp:txXfrm>
        <a:off x="5996336" y="4842837"/>
        <a:ext cx="843132" cy="502364"/>
      </dsp:txXfrm>
    </dsp:sp>
    <dsp:sp modelId="{5D8F74E5-A504-45C9-A93A-E8297DDBEF96}">
      <dsp:nvSpPr>
        <dsp:cNvPr id="0" name=""/>
        <dsp:cNvSpPr/>
      </dsp:nvSpPr>
      <dsp:spPr>
        <a:xfrm rot="3694737">
          <a:off x="4851662" y="4926981"/>
          <a:ext cx="885744" cy="14693"/>
        </a:xfrm>
        <a:custGeom>
          <a:avLst/>
          <a:gdLst/>
          <a:ahLst/>
          <a:cxnLst/>
          <a:rect l="0" t="0" r="0" b="0"/>
          <a:pathLst>
            <a:path>
              <a:moveTo>
                <a:pt x="0" y="7346"/>
              </a:moveTo>
              <a:lnTo>
                <a:pt x="88574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5272391" y="4912185"/>
        <a:ext cx="44287" cy="44287"/>
      </dsp:txXfrm>
    </dsp:sp>
    <dsp:sp modelId="{380D9EB2-2B41-44C3-A7BC-FC1227458973}">
      <dsp:nvSpPr>
        <dsp:cNvPr id="0" name=""/>
        <dsp:cNvSpPr/>
      </dsp:nvSpPr>
      <dsp:spPr>
        <a:xfrm>
          <a:off x="5092095" y="5306682"/>
          <a:ext cx="1192370" cy="71045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General Contractor</a:t>
          </a:r>
        </a:p>
      </dsp:txBody>
      <dsp:txXfrm>
        <a:off x="5266714" y="5410725"/>
        <a:ext cx="843132" cy="502364"/>
      </dsp:txXfrm>
    </dsp:sp>
    <dsp:sp modelId="{CD0F84FF-1D76-4126-AD51-EE36E2C436D0}">
      <dsp:nvSpPr>
        <dsp:cNvPr id="0" name=""/>
        <dsp:cNvSpPr/>
      </dsp:nvSpPr>
      <dsp:spPr>
        <a:xfrm rot="4831579">
          <a:off x="4223880" y="5151610"/>
          <a:ext cx="911790" cy="14693"/>
        </a:xfrm>
        <a:custGeom>
          <a:avLst/>
          <a:gdLst/>
          <a:ahLst/>
          <a:cxnLst/>
          <a:rect l="0" t="0" r="0" b="0"/>
          <a:pathLst>
            <a:path>
              <a:moveTo>
                <a:pt x="0" y="7346"/>
              </a:moveTo>
              <a:lnTo>
                <a:pt x="911790"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a:off x="4656980" y="5136162"/>
        <a:ext cx="45589" cy="45589"/>
      </dsp:txXfrm>
    </dsp:sp>
    <dsp:sp modelId="{6612F0E2-1F43-49B9-AAFE-883B02433F58}">
      <dsp:nvSpPr>
        <dsp:cNvPr id="0" name=""/>
        <dsp:cNvSpPr/>
      </dsp:nvSpPr>
      <dsp:spPr>
        <a:xfrm>
          <a:off x="4217614" y="5606891"/>
          <a:ext cx="1192370" cy="71045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Construction Manager</a:t>
          </a:r>
        </a:p>
      </dsp:txBody>
      <dsp:txXfrm>
        <a:off x="4392233" y="5710934"/>
        <a:ext cx="843132" cy="502364"/>
      </dsp:txXfrm>
    </dsp:sp>
    <dsp:sp modelId="{F64EE80B-C5DE-4D35-93DD-BAD06ADFFFC5}">
      <dsp:nvSpPr>
        <dsp:cNvPr id="0" name=""/>
        <dsp:cNvSpPr/>
      </dsp:nvSpPr>
      <dsp:spPr>
        <a:xfrm rot="5968421">
          <a:off x="3567350" y="5151610"/>
          <a:ext cx="911790" cy="14693"/>
        </a:xfrm>
        <a:custGeom>
          <a:avLst/>
          <a:gdLst/>
          <a:ahLst/>
          <a:cxnLst/>
          <a:rect l="0" t="0" r="0" b="0"/>
          <a:pathLst>
            <a:path>
              <a:moveTo>
                <a:pt x="0" y="7346"/>
              </a:moveTo>
              <a:lnTo>
                <a:pt x="911790"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4000450" y="5136162"/>
        <a:ext cx="45589" cy="45589"/>
      </dsp:txXfrm>
    </dsp:sp>
    <dsp:sp modelId="{5E9E9B63-F067-4BB4-BF68-6B2EB83F4B68}">
      <dsp:nvSpPr>
        <dsp:cNvPr id="0" name=""/>
        <dsp:cNvSpPr/>
      </dsp:nvSpPr>
      <dsp:spPr>
        <a:xfrm>
          <a:off x="3293036" y="5606891"/>
          <a:ext cx="1192370" cy="71045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Product Manager</a:t>
          </a:r>
        </a:p>
      </dsp:txBody>
      <dsp:txXfrm>
        <a:off x="3467655" y="5710934"/>
        <a:ext cx="843132" cy="502364"/>
      </dsp:txXfrm>
    </dsp:sp>
    <dsp:sp modelId="{6EFF8D7F-306B-4CCF-A32B-3FB54E605946}">
      <dsp:nvSpPr>
        <dsp:cNvPr id="0" name=""/>
        <dsp:cNvSpPr/>
      </dsp:nvSpPr>
      <dsp:spPr>
        <a:xfrm rot="7105263">
          <a:off x="2965613" y="4926981"/>
          <a:ext cx="885744" cy="14693"/>
        </a:xfrm>
        <a:custGeom>
          <a:avLst/>
          <a:gdLst/>
          <a:ahLst/>
          <a:cxnLst/>
          <a:rect l="0" t="0" r="0" b="0"/>
          <a:pathLst>
            <a:path>
              <a:moveTo>
                <a:pt x="0" y="7346"/>
              </a:moveTo>
              <a:lnTo>
                <a:pt x="88574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3386342" y="4912185"/>
        <a:ext cx="44287" cy="44287"/>
      </dsp:txXfrm>
    </dsp:sp>
    <dsp:sp modelId="{0F2DD4FD-A4E0-498F-89E8-C1A452A2FD0A}">
      <dsp:nvSpPr>
        <dsp:cNvPr id="0" name=""/>
        <dsp:cNvSpPr/>
      </dsp:nvSpPr>
      <dsp:spPr>
        <a:xfrm>
          <a:off x="2418555" y="5306682"/>
          <a:ext cx="1192370" cy="710450"/>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Daylighting/Energy Analyst</a:t>
          </a:r>
        </a:p>
      </dsp:txBody>
      <dsp:txXfrm>
        <a:off x="2593174" y="5410725"/>
        <a:ext cx="843132" cy="502364"/>
      </dsp:txXfrm>
    </dsp:sp>
    <dsp:sp modelId="{8BA9A7DC-4E9F-47A0-81DC-F98E53364CE9}">
      <dsp:nvSpPr>
        <dsp:cNvPr id="0" name=""/>
        <dsp:cNvSpPr/>
      </dsp:nvSpPr>
      <dsp:spPr>
        <a:xfrm rot="8242105">
          <a:off x="2499406" y="4507439"/>
          <a:ext cx="829854" cy="14693"/>
        </a:xfrm>
        <a:custGeom>
          <a:avLst/>
          <a:gdLst/>
          <a:ahLst/>
          <a:cxnLst/>
          <a:rect l="0" t="0" r="0" b="0"/>
          <a:pathLst>
            <a:path>
              <a:moveTo>
                <a:pt x="0" y="7346"/>
              </a:moveTo>
              <a:lnTo>
                <a:pt x="82985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2893587" y="4494039"/>
        <a:ext cx="41492" cy="41492"/>
      </dsp:txXfrm>
    </dsp:sp>
    <dsp:sp modelId="{404B1099-D6EF-4EDA-B871-E8846C953F73}">
      <dsp:nvSpPr>
        <dsp:cNvPr id="0" name=""/>
        <dsp:cNvSpPr/>
      </dsp:nvSpPr>
      <dsp:spPr>
        <a:xfrm>
          <a:off x="1688933" y="4738794"/>
          <a:ext cx="1192370" cy="710450"/>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Commissioning Agent</a:t>
          </a:r>
        </a:p>
      </dsp:txBody>
      <dsp:txXfrm>
        <a:off x="1863552" y="4842837"/>
        <a:ext cx="843132" cy="502364"/>
      </dsp:txXfrm>
    </dsp:sp>
    <dsp:sp modelId="{E70324E5-1EFA-4FE5-B965-C446E57DF956}">
      <dsp:nvSpPr>
        <dsp:cNvPr id="0" name=""/>
        <dsp:cNvSpPr/>
      </dsp:nvSpPr>
      <dsp:spPr>
        <a:xfrm rot="9378947">
          <a:off x="2228123" y="3952240"/>
          <a:ext cx="745889" cy="14693"/>
        </a:xfrm>
        <a:custGeom>
          <a:avLst/>
          <a:gdLst/>
          <a:ahLst/>
          <a:cxnLst/>
          <a:rect l="0" t="0" r="0" b="0"/>
          <a:pathLst>
            <a:path>
              <a:moveTo>
                <a:pt x="0" y="7346"/>
              </a:moveTo>
              <a:lnTo>
                <a:pt x="745889"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2582421" y="3940939"/>
        <a:ext cx="37294" cy="37294"/>
      </dsp:txXfrm>
    </dsp:sp>
    <dsp:sp modelId="{5A07D6DC-F91F-482F-B3A4-071B2C0CED09}">
      <dsp:nvSpPr>
        <dsp:cNvPr id="0" name=""/>
        <dsp:cNvSpPr/>
      </dsp:nvSpPr>
      <dsp:spPr>
        <a:xfrm>
          <a:off x="1183237" y="3964769"/>
          <a:ext cx="1192370" cy="710450"/>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Landscape Architect</a:t>
          </a:r>
        </a:p>
      </dsp:txBody>
      <dsp:txXfrm>
        <a:off x="1357856" y="4068812"/>
        <a:ext cx="843132" cy="502364"/>
      </dsp:txXfrm>
    </dsp:sp>
    <dsp:sp modelId="{B1ADD275-E51B-4806-9DC5-14FCA3A945DF}">
      <dsp:nvSpPr>
        <dsp:cNvPr id="0" name=""/>
        <dsp:cNvSpPr/>
      </dsp:nvSpPr>
      <dsp:spPr>
        <a:xfrm rot="10515789">
          <a:off x="2141797" y="3339452"/>
          <a:ext cx="677634" cy="14693"/>
        </a:xfrm>
        <a:custGeom>
          <a:avLst/>
          <a:gdLst/>
          <a:ahLst/>
          <a:cxnLst/>
          <a:rect l="0" t="0" r="0" b="0"/>
          <a:pathLst>
            <a:path>
              <a:moveTo>
                <a:pt x="0" y="7346"/>
              </a:moveTo>
              <a:lnTo>
                <a:pt x="67763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2463673" y="3329858"/>
        <a:ext cx="33881" cy="33881"/>
      </dsp:txXfrm>
    </dsp:sp>
    <dsp:sp modelId="{2F9B8588-5DF7-4FAB-A9C1-4F1647C8C07B}">
      <dsp:nvSpPr>
        <dsp:cNvPr id="0" name=""/>
        <dsp:cNvSpPr/>
      </dsp:nvSpPr>
      <dsp:spPr>
        <a:xfrm>
          <a:off x="956267" y="3068483"/>
          <a:ext cx="1192370" cy="710450"/>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Civil Engineer</a:t>
          </a:r>
        </a:p>
      </dsp:txBody>
      <dsp:txXfrm>
        <a:off x="1130886" y="3172526"/>
        <a:ext cx="843132" cy="502364"/>
      </dsp:txXfrm>
    </dsp:sp>
    <dsp:sp modelId="{EAF68DE0-0FDE-4A7C-AD43-763112037729}">
      <dsp:nvSpPr>
        <dsp:cNvPr id="0" name=""/>
        <dsp:cNvSpPr/>
      </dsp:nvSpPr>
      <dsp:spPr>
        <a:xfrm rot="11652632">
          <a:off x="2166715" y="2720318"/>
          <a:ext cx="704155" cy="14693"/>
        </a:xfrm>
        <a:custGeom>
          <a:avLst/>
          <a:gdLst/>
          <a:ahLst/>
          <a:cxnLst/>
          <a:rect l="0" t="0" r="0" b="0"/>
          <a:pathLst>
            <a:path>
              <a:moveTo>
                <a:pt x="0" y="7346"/>
              </a:moveTo>
              <a:lnTo>
                <a:pt x="704155"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2501188" y="2710061"/>
        <a:ext cx="35207" cy="35207"/>
      </dsp:txXfrm>
    </dsp:sp>
    <dsp:sp modelId="{88E423DF-0D20-4B6C-9642-0658BF23A331}">
      <dsp:nvSpPr>
        <dsp:cNvPr id="0" name=""/>
        <dsp:cNvSpPr/>
      </dsp:nvSpPr>
      <dsp:spPr>
        <a:xfrm>
          <a:off x="1032618" y="2147063"/>
          <a:ext cx="1192370" cy="710450"/>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Planner</a:t>
          </a:r>
        </a:p>
      </dsp:txBody>
      <dsp:txXfrm>
        <a:off x="1207237" y="2251106"/>
        <a:ext cx="843132" cy="502364"/>
      </dsp:txXfrm>
    </dsp:sp>
    <dsp:sp modelId="{1073A653-648D-4AE4-88F5-3515471063DC}">
      <dsp:nvSpPr>
        <dsp:cNvPr id="0" name=""/>
        <dsp:cNvSpPr/>
      </dsp:nvSpPr>
      <dsp:spPr>
        <a:xfrm rot="12789474">
          <a:off x="2337594" y="2126827"/>
          <a:ext cx="790285" cy="14693"/>
        </a:xfrm>
        <a:custGeom>
          <a:avLst/>
          <a:gdLst/>
          <a:ahLst/>
          <a:cxnLst/>
          <a:rect l="0" t="0" r="0" b="0"/>
          <a:pathLst>
            <a:path>
              <a:moveTo>
                <a:pt x="0" y="7346"/>
              </a:moveTo>
              <a:lnTo>
                <a:pt x="790285"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2712980" y="2114417"/>
        <a:ext cx="39514" cy="39514"/>
      </dsp:txXfrm>
    </dsp:sp>
    <dsp:sp modelId="{C8F6F2B4-A86C-43B8-857C-B7273213CD36}">
      <dsp:nvSpPr>
        <dsp:cNvPr id="0" name=""/>
        <dsp:cNvSpPr/>
      </dsp:nvSpPr>
      <dsp:spPr>
        <a:xfrm>
          <a:off x="1404016" y="1300360"/>
          <a:ext cx="1192370" cy="710450"/>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Architect</a:t>
          </a:r>
        </a:p>
      </dsp:txBody>
      <dsp:txXfrm>
        <a:off x="1578635" y="1404403"/>
        <a:ext cx="843132" cy="502364"/>
      </dsp:txXfrm>
    </dsp:sp>
    <dsp:sp modelId="{C518FB51-6E96-46CF-9185-A6619C202F61}">
      <dsp:nvSpPr>
        <dsp:cNvPr id="0" name=""/>
        <dsp:cNvSpPr/>
      </dsp:nvSpPr>
      <dsp:spPr>
        <a:xfrm rot="13926316">
          <a:off x="2710989" y="1630301"/>
          <a:ext cx="861794" cy="14693"/>
        </a:xfrm>
        <a:custGeom>
          <a:avLst/>
          <a:gdLst/>
          <a:ahLst/>
          <a:cxnLst/>
          <a:rect l="0" t="0" r="0" b="0"/>
          <a:pathLst>
            <a:path>
              <a:moveTo>
                <a:pt x="0" y="7346"/>
              </a:moveTo>
              <a:lnTo>
                <a:pt x="86179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3120342" y="1616103"/>
        <a:ext cx="43089" cy="43089"/>
      </dsp:txXfrm>
    </dsp:sp>
    <dsp:sp modelId="{E72A6B7B-86DD-4584-BC7D-549EF8DC70EA}">
      <dsp:nvSpPr>
        <dsp:cNvPr id="0" name=""/>
        <dsp:cNvSpPr/>
      </dsp:nvSpPr>
      <dsp:spPr>
        <a:xfrm>
          <a:off x="2030216" y="620126"/>
          <a:ext cx="1192370" cy="710450"/>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Structural </a:t>
          </a:r>
          <a:r>
            <a:rPr lang="en-IN" sz="1200" kern="1200" dirty="0" err="1">
              <a:solidFill>
                <a:schemeClr val="tx1"/>
              </a:solidFill>
            </a:rPr>
            <a:t>Engg</a:t>
          </a:r>
          <a:r>
            <a:rPr lang="en-IN" sz="1200" kern="1200" dirty="0">
              <a:solidFill>
                <a:schemeClr val="tx1"/>
              </a:solidFill>
            </a:rPr>
            <a:t>.</a:t>
          </a:r>
        </a:p>
      </dsp:txBody>
      <dsp:txXfrm>
        <a:off x="2204835" y="724169"/>
        <a:ext cx="843132" cy="502364"/>
      </dsp:txXfrm>
    </dsp:sp>
    <dsp:sp modelId="{B02C82F6-3711-439F-A15C-8D2EEF6F23B3}">
      <dsp:nvSpPr>
        <dsp:cNvPr id="0" name=""/>
        <dsp:cNvSpPr/>
      </dsp:nvSpPr>
      <dsp:spPr>
        <a:xfrm rot="15063158">
          <a:off x="3254388" y="1302633"/>
          <a:ext cx="902204" cy="14693"/>
        </a:xfrm>
        <a:custGeom>
          <a:avLst/>
          <a:gdLst/>
          <a:ahLst/>
          <a:cxnLst/>
          <a:rect l="0" t="0" r="0" b="0"/>
          <a:pathLst>
            <a:path>
              <a:moveTo>
                <a:pt x="0" y="7346"/>
              </a:moveTo>
              <a:lnTo>
                <a:pt x="902204" y="73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IN" sz="1600" kern="1200">
            <a:solidFill>
              <a:schemeClr val="tx1"/>
            </a:solidFill>
          </a:endParaRPr>
        </a:p>
      </dsp:txBody>
      <dsp:txXfrm rot="10800000">
        <a:off x="3682935" y="1287425"/>
        <a:ext cx="45110" cy="45110"/>
      </dsp:txXfrm>
    </dsp:sp>
    <dsp:sp modelId="{F708991F-A290-421D-9C69-8C20668D24CF}">
      <dsp:nvSpPr>
        <dsp:cNvPr id="0" name=""/>
        <dsp:cNvSpPr/>
      </dsp:nvSpPr>
      <dsp:spPr>
        <a:xfrm>
          <a:off x="2843357" y="180076"/>
          <a:ext cx="1192370" cy="710450"/>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dirty="0">
              <a:solidFill>
                <a:schemeClr val="tx1"/>
              </a:solidFill>
            </a:rPr>
            <a:t>MEP Engineer</a:t>
          </a:r>
        </a:p>
      </dsp:txBody>
      <dsp:txXfrm>
        <a:off x="3017976" y="284119"/>
        <a:ext cx="843132" cy="502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6A619-F003-425B-9FCD-D194D88827F2}">
      <dsp:nvSpPr>
        <dsp:cNvPr id="0" name=""/>
        <dsp:cNvSpPr/>
      </dsp:nvSpPr>
      <dsp:spPr>
        <a:xfrm>
          <a:off x="905" y="448093"/>
          <a:ext cx="2120215" cy="249437"/>
        </a:xfrm>
        <a:prstGeom prst="rect">
          <a:avLst/>
        </a:prstGeom>
        <a:solidFill>
          <a:srgbClr val="5B9BD5"/>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384305-7014-4CA7-8F1D-C7491C8A7A1F}">
      <dsp:nvSpPr>
        <dsp:cNvPr id="0" name=""/>
        <dsp:cNvSpPr/>
      </dsp:nvSpPr>
      <dsp:spPr>
        <a:xfrm>
          <a:off x="905" y="541772"/>
          <a:ext cx="155758" cy="15575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CE76A-1AA0-41F0-B0ED-2E0136392E4A}">
      <dsp:nvSpPr>
        <dsp:cNvPr id="0" name=""/>
        <dsp:cNvSpPr/>
      </dsp:nvSpPr>
      <dsp:spPr>
        <a:xfrm>
          <a:off x="905" y="0"/>
          <a:ext cx="2120215" cy="448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IN" sz="1600" b="1" kern="1200" dirty="0"/>
            <a:t>REFLECTING</a:t>
          </a:r>
        </a:p>
        <a:p>
          <a:pPr marL="0" lvl="0" indent="0" algn="l" defTabSz="711200">
            <a:lnSpc>
              <a:spcPct val="90000"/>
            </a:lnSpc>
            <a:spcBef>
              <a:spcPct val="0"/>
            </a:spcBef>
            <a:spcAft>
              <a:spcPct val="35000"/>
            </a:spcAft>
            <a:buNone/>
          </a:pPr>
          <a:r>
            <a:rPr lang="en-IN" sz="1600" kern="1200" dirty="0"/>
            <a:t>Pre-Project</a:t>
          </a:r>
        </a:p>
      </dsp:txBody>
      <dsp:txXfrm>
        <a:off x="905" y="0"/>
        <a:ext cx="2120215" cy="448093"/>
      </dsp:txXfrm>
    </dsp:sp>
    <dsp:sp modelId="{24929362-F792-482D-8813-A6D787C69DDC}">
      <dsp:nvSpPr>
        <dsp:cNvPr id="0" name=""/>
        <dsp:cNvSpPr/>
      </dsp:nvSpPr>
      <dsp:spPr>
        <a:xfrm>
          <a:off x="905" y="904841"/>
          <a:ext cx="155754" cy="155754"/>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540DA-C07F-4B80-8A3F-089285A5BC4C}">
      <dsp:nvSpPr>
        <dsp:cNvPr id="0" name=""/>
        <dsp:cNvSpPr/>
      </dsp:nvSpPr>
      <dsp:spPr>
        <a:xfrm>
          <a:off x="149320" y="801186"/>
          <a:ext cx="1971800" cy="363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What do we believe?</a:t>
          </a:r>
        </a:p>
      </dsp:txBody>
      <dsp:txXfrm>
        <a:off x="149320" y="801186"/>
        <a:ext cx="1971800" cy="363064"/>
      </dsp:txXfrm>
    </dsp:sp>
    <dsp:sp modelId="{1D2E2912-3E0C-4B45-8F0D-9438F3B39360}">
      <dsp:nvSpPr>
        <dsp:cNvPr id="0" name=""/>
        <dsp:cNvSpPr/>
      </dsp:nvSpPr>
      <dsp:spPr>
        <a:xfrm>
          <a:off x="905" y="1267905"/>
          <a:ext cx="155754" cy="155754"/>
        </a:xfrm>
        <a:prstGeom prst="rect">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8DEE69-BCE0-4C19-BF65-74D005DC9C48}">
      <dsp:nvSpPr>
        <dsp:cNvPr id="0" name=""/>
        <dsp:cNvSpPr/>
      </dsp:nvSpPr>
      <dsp:spPr>
        <a:xfrm>
          <a:off x="149320" y="1164250"/>
          <a:ext cx="1971800" cy="363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Organizational context</a:t>
          </a:r>
        </a:p>
      </dsp:txBody>
      <dsp:txXfrm>
        <a:off x="149320" y="1164250"/>
        <a:ext cx="1971800" cy="363064"/>
      </dsp:txXfrm>
    </dsp:sp>
    <dsp:sp modelId="{5A15A672-CB01-4370-BD28-F61B94EDDAAC}">
      <dsp:nvSpPr>
        <dsp:cNvPr id="0" name=""/>
        <dsp:cNvSpPr/>
      </dsp:nvSpPr>
      <dsp:spPr>
        <a:xfrm>
          <a:off x="905" y="1630970"/>
          <a:ext cx="155754" cy="155754"/>
        </a:xfrm>
        <a:prstGeom prst="rect">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6C03B-B07F-4068-AABF-E6A3A888F8C6}">
      <dsp:nvSpPr>
        <dsp:cNvPr id="0" name=""/>
        <dsp:cNvSpPr/>
      </dsp:nvSpPr>
      <dsp:spPr>
        <a:xfrm>
          <a:off x="149320" y="1527315"/>
          <a:ext cx="1971800" cy="363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Assemble right team</a:t>
          </a:r>
        </a:p>
      </dsp:txBody>
      <dsp:txXfrm>
        <a:off x="149320" y="1527315"/>
        <a:ext cx="1971800" cy="363064"/>
      </dsp:txXfrm>
    </dsp:sp>
    <dsp:sp modelId="{545F442E-4865-4338-BD97-FEA3E144667B}">
      <dsp:nvSpPr>
        <dsp:cNvPr id="0" name=""/>
        <dsp:cNvSpPr/>
      </dsp:nvSpPr>
      <dsp:spPr>
        <a:xfrm>
          <a:off x="905" y="1994035"/>
          <a:ext cx="155754" cy="155754"/>
        </a:xfrm>
        <a:prstGeom prst="rect">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3642A-E81A-4166-BB79-73D31D1C9194}">
      <dsp:nvSpPr>
        <dsp:cNvPr id="0" name=""/>
        <dsp:cNvSpPr/>
      </dsp:nvSpPr>
      <dsp:spPr>
        <a:xfrm>
          <a:off x="149320" y="1890380"/>
          <a:ext cx="1971800" cy="363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Right charge to team  - Goals</a:t>
          </a:r>
        </a:p>
      </dsp:txBody>
      <dsp:txXfrm>
        <a:off x="149320" y="1890380"/>
        <a:ext cx="1971800" cy="363064"/>
      </dsp:txXfrm>
    </dsp:sp>
    <dsp:sp modelId="{3FC38C42-B2F9-4FED-BF74-1FDD8AA5F222}">
      <dsp:nvSpPr>
        <dsp:cNvPr id="0" name=""/>
        <dsp:cNvSpPr/>
      </dsp:nvSpPr>
      <dsp:spPr>
        <a:xfrm>
          <a:off x="905" y="2357100"/>
          <a:ext cx="155754" cy="155754"/>
        </a:xfrm>
        <a:prstGeom prst="re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513899-3803-4E7D-8905-97DFCF28719A}">
      <dsp:nvSpPr>
        <dsp:cNvPr id="0" name=""/>
        <dsp:cNvSpPr/>
      </dsp:nvSpPr>
      <dsp:spPr>
        <a:xfrm>
          <a:off x="149320" y="2253445"/>
          <a:ext cx="1971800" cy="363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Team alignment</a:t>
          </a:r>
        </a:p>
      </dsp:txBody>
      <dsp:txXfrm>
        <a:off x="149320" y="2253445"/>
        <a:ext cx="1971800" cy="3630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6A619-F003-425B-9FCD-D194D88827F2}">
      <dsp:nvSpPr>
        <dsp:cNvPr id="0" name=""/>
        <dsp:cNvSpPr/>
      </dsp:nvSpPr>
      <dsp:spPr>
        <a:xfrm>
          <a:off x="38159" y="432347"/>
          <a:ext cx="2045707" cy="240671"/>
        </a:xfrm>
        <a:prstGeom prst="rect">
          <a:avLst/>
        </a:prstGeom>
        <a:solidFill>
          <a:srgbClr val="52CAB8"/>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384305-7014-4CA7-8F1D-C7491C8A7A1F}">
      <dsp:nvSpPr>
        <dsp:cNvPr id="0" name=""/>
        <dsp:cNvSpPr/>
      </dsp:nvSpPr>
      <dsp:spPr>
        <a:xfrm>
          <a:off x="38159" y="522733"/>
          <a:ext cx="150285" cy="15028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CE76A-1AA0-41F0-B0ED-2E0136392E4A}">
      <dsp:nvSpPr>
        <dsp:cNvPr id="0" name=""/>
        <dsp:cNvSpPr/>
      </dsp:nvSpPr>
      <dsp:spPr>
        <a:xfrm>
          <a:off x="38159" y="0"/>
          <a:ext cx="2045707" cy="432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IN" sz="1600" b="1" kern="1200" dirty="0"/>
            <a:t>CONNECTING</a:t>
          </a:r>
        </a:p>
        <a:p>
          <a:pPr marL="0" lvl="0" indent="0" algn="l" defTabSz="711200">
            <a:lnSpc>
              <a:spcPct val="90000"/>
            </a:lnSpc>
            <a:spcBef>
              <a:spcPct val="0"/>
            </a:spcBef>
            <a:spcAft>
              <a:spcPct val="35000"/>
            </a:spcAft>
            <a:buNone/>
          </a:pPr>
          <a:r>
            <a:rPr lang="en-IN" sz="1600" kern="1200" dirty="0"/>
            <a:t>Discovery</a:t>
          </a:r>
        </a:p>
      </dsp:txBody>
      <dsp:txXfrm>
        <a:off x="38159" y="0"/>
        <a:ext cx="2045707" cy="432347"/>
      </dsp:txXfrm>
    </dsp:sp>
    <dsp:sp modelId="{24929362-F792-482D-8813-A6D787C69DDC}">
      <dsp:nvSpPr>
        <dsp:cNvPr id="0" name=""/>
        <dsp:cNvSpPr/>
      </dsp:nvSpPr>
      <dsp:spPr>
        <a:xfrm>
          <a:off x="38159" y="873043"/>
          <a:ext cx="150281" cy="150281"/>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540DA-C07F-4B80-8A3F-089285A5BC4C}">
      <dsp:nvSpPr>
        <dsp:cNvPr id="0" name=""/>
        <dsp:cNvSpPr/>
      </dsp:nvSpPr>
      <dsp:spPr>
        <a:xfrm>
          <a:off x="181358" y="773030"/>
          <a:ext cx="1902507" cy="35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What do we know?</a:t>
          </a:r>
        </a:p>
      </dsp:txBody>
      <dsp:txXfrm>
        <a:off x="181358" y="773030"/>
        <a:ext cx="1902507" cy="350306"/>
      </dsp:txXfrm>
    </dsp:sp>
    <dsp:sp modelId="{D9740937-86B4-43E5-9D6E-AF07A86CD1BE}">
      <dsp:nvSpPr>
        <dsp:cNvPr id="0" name=""/>
        <dsp:cNvSpPr/>
      </dsp:nvSpPr>
      <dsp:spPr>
        <a:xfrm>
          <a:off x="38159" y="1223349"/>
          <a:ext cx="150281" cy="150281"/>
        </a:xfrm>
        <a:prstGeom prst="rect">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942B89-C400-49C7-94D6-B095D2063477}">
      <dsp:nvSpPr>
        <dsp:cNvPr id="0" name=""/>
        <dsp:cNvSpPr/>
      </dsp:nvSpPr>
      <dsp:spPr>
        <a:xfrm>
          <a:off x="181358" y="1123337"/>
          <a:ext cx="1902507" cy="35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Data gathering: site, project.</a:t>
          </a:r>
        </a:p>
      </dsp:txBody>
      <dsp:txXfrm>
        <a:off x="181358" y="1123337"/>
        <a:ext cx="1902507" cy="350306"/>
      </dsp:txXfrm>
    </dsp:sp>
    <dsp:sp modelId="{1B2C3B19-F679-4AA0-8623-0486692FC3C0}">
      <dsp:nvSpPr>
        <dsp:cNvPr id="0" name=""/>
        <dsp:cNvSpPr/>
      </dsp:nvSpPr>
      <dsp:spPr>
        <a:xfrm>
          <a:off x="38159" y="1573655"/>
          <a:ext cx="150281" cy="150281"/>
        </a:xfrm>
        <a:prstGeom prst="rect">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DF530-2AC1-4072-9CFF-AA03DB522844}">
      <dsp:nvSpPr>
        <dsp:cNvPr id="0" name=""/>
        <dsp:cNvSpPr/>
      </dsp:nvSpPr>
      <dsp:spPr>
        <a:xfrm>
          <a:off x="181358" y="1473643"/>
          <a:ext cx="1902507" cy="35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I.D. key systems</a:t>
          </a:r>
        </a:p>
      </dsp:txBody>
      <dsp:txXfrm>
        <a:off x="181358" y="1473643"/>
        <a:ext cx="1902507" cy="350306"/>
      </dsp:txXfrm>
    </dsp:sp>
    <dsp:sp modelId="{E41A170C-86B3-4ADC-B724-FE745F677256}">
      <dsp:nvSpPr>
        <dsp:cNvPr id="0" name=""/>
        <dsp:cNvSpPr/>
      </dsp:nvSpPr>
      <dsp:spPr>
        <a:xfrm>
          <a:off x="38159" y="1923961"/>
          <a:ext cx="150281" cy="150281"/>
        </a:xfrm>
        <a:prstGeom prst="rect">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F2DB06-B6B5-4DD7-A2DB-955D86A6B344}">
      <dsp:nvSpPr>
        <dsp:cNvPr id="0" name=""/>
        <dsp:cNvSpPr/>
      </dsp:nvSpPr>
      <dsp:spPr>
        <a:xfrm>
          <a:off x="181358" y="1823949"/>
          <a:ext cx="1902507" cy="35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Baseline traditional design and budget</a:t>
          </a:r>
        </a:p>
      </dsp:txBody>
      <dsp:txXfrm>
        <a:off x="181358" y="1823949"/>
        <a:ext cx="1902507" cy="350306"/>
      </dsp:txXfrm>
    </dsp:sp>
    <dsp:sp modelId="{BA459F8E-30E5-419D-9160-BFA815BFF066}">
      <dsp:nvSpPr>
        <dsp:cNvPr id="0" name=""/>
        <dsp:cNvSpPr/>
      </dsp:nvSpPr>
      <dsp:spPr>
        <a:xfrm>
          <a:off x="38159" y="2274268"/>
          <a:ext cx="150281" cy="150281"/>
        </a:xfrm>
        <a:prstGeom prst="re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081529-41CA-4F65-AA97-DF6C51334498}">
      <dsp:nvSpPr>
        <dsp:cNvPr id="0" name=""/>
        <dsp:cNvSpPr/>
      </dsp:nvSpPr>
      <dsp:spPr>
        <a:xfrm>
          <a:off x="181358" y="2174255"/>
          <a:ext cx="1902507" cy="350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Owners vision and design intent</a:t>
          </a:r>
        </a:p>
      </dsp:txBody>
      <dsp:txXfrm>
        <a:off x="181358" y="2174255"/>
        <a:ext cx="1902507" cy="3503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6A619-F003-425B-9FCD-D194D88827F2}">
      <dsp:nvSpPr>
        <dsp:cNvPr id="0" name=""/>
        <dsp:cNvSpPr/>
      </dsp:nvSpPr>
      <dsp:spPr>
        <a:xfrm>
          <a:off x="687" y="448185"/>
          <a:ext cx="2120650" cy="249488"/>
        </a:xfrm>
        <a:prstGeom prst="rect">
          <a:avLst/>
        </a:prstGeom>
        <a:solidFill>
          <a:srgbClr val="70AD47"/>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384305-7014-4CA7-8F1D-C7491C8A7A1F}">
      <dsp:nvSpPr>
        <dsp:cNvPr id="0" name=""/>
        <dsp:cNvSpPr/>
      </dsp:nvSpPr>
      <dsp:spPr>
        <a:xfrm>
          <a:off x="687" y="541883"/>
          <a:ext cx="155790" cy="15579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CE76A-1AA0-41F0-B0ED-2E0136392E4A}">
      <dsp:nvSpPr>
        <dsp:cNvPr id="0" name=""/>
        <dsp:cNvSpPr/>
      </dsp:nvSpPr>
      <dsp:spPr>
        <a:xfrm>
          <a:off x="687" y="0"/>
          <a:ext cx="2120650" cy="448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IN" sz="1600" b="1" kern="1200" dirty="0"/>
            <a:t>DOING</a:t>
          </a:r>
          <a:br>
            <a:rPr lang="en-IN" sz="1800" kern="1200" dirty="0"/>
          </a:br>
          <a:r>
            <a:rPr lang="en-IN" sz="1600" kern="1200" dirty="0"/>
            <a:t>Constructing</a:t>
          </a:r>
          <a:endParaRPr lang="en-IN" sz="1800" kern="1200" dirty="0"/>
        </a:p>
      </dsp:txBody>
      <dsp:txXfrm>
        <a:off x="687" y="0"/>
        <a:ext cx="2120650" cy="448185"/>
      </dsp:txXfrm>
    </dsp:sp>
    <dsp:sp modelId="{3FC38C42-B2F9-4FED-BF74-1FDD8AA5F222}">
      <dsp:nvSpPr>
        <dsp:cNvPr id="0" name=""/>
        <dsp:cNvSpPr/>
      </dsp:nvSpPr>
      <dsp:spPr>
        <a:xfrm>
          <a:off x="687" y="905026"/>
          <a:ext cx="155786" cy="15578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513899-3803-4E7D-8905-97DFCF28719A}">
      <dsp:nvSpPr>
        <dsp:cNvPr id="0" name=""/>
        <dsp:cNvSpPr/>
      </dsp:nvSpPr>
      <dsp:spPr>
        <a:xfrm>
          <a:off x="149133" y="801350"/>
          <a:ext cx="1972204" cy="363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b="0" kern="1200" dirty="0"/>
            <a:t>Follow through</a:t>
          </a:r>
        </a:p>
      </dsp:txBody>
      <dsp:txXfrm>
        <a:off x="149133" y="801350"/>
        <a:ext cx="1972204" cy="3631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6A619-F003-425B-9FCD-D194D88827F2}">
      <dsp:nvSpPr>
        <dsp:cNvPr id="0" name=""/>
        <dsp:cNvSpPr/>
      </dsp:nvSpPr>
      <dsp:spPr>
        <a:xfrm>
          <a:off x="687" y="448185"/>
          <a:ext cx="2120650" cy="24948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384305-7014-4CA7-8F1D-C7491C8A7A1F}">
      <dsp:nvSpPr>
        <dsp:cNvPr id="0" name=""/>
        <dsp:cNvSpPr/>
      </dsp:nvSpPr>
      <dsp:spPr>
        <a:xfrm>
          <a:off x="687" y="541883"/>
          <a:ext cx="155790" cy="15579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CE76A-1AA0-41F0-B0ED-2E0136392E4A}">
      <dsp:nvSpPr>
        <dsp:cNvPr id="0" name=""/>
        <dsp:cNvSpPr/>
      </dsp:nvSpPr>
      <dsp:spPr>
        <a:xfrm>
          <a:off x="687" y="0"/>
          <a:ext cx="2120650" cy="448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IN" sz="1600" b="1" kern="1200" dirty="0"/>
            <a:t>DECIDING</a:t>
          </a:r>
          <a:br>
            <a:rPr lang="en-IN" sz="1800" kern="1200" dirty="0"/>
          </a:br>
          <a:r>
            <a:rPr lang="en-IN" sz="1600" kern="1200" dirty="0"/>
            <a:t>Finalizing</a:t>
          </a:r>
          <a:r>
            <a:rPr lang="en-IN" sz="1800" kern="1200" dirty="0"/>
            <a:t> Design</a:t>
          </a:r>
        </a:p>
      </dsp:txBody>
      <dsp:txXfrm>
        <a:off x="687" y="0"/>
        <a:ext cx="2120650" cy="448185"/>
      </dsp:txXfrm>
    </dsp:sp>
    <dsp:sp modelId="{3FC38C42-B2F9-4FED-BF74-1FDD8AA5F222}">
      <dsp:nvSpPr>
        <dsp:cNvPr id="0" name=""/>
        <dsp:cNvSpPr/>
      </dsp:nvSpPr>
      <dsp:spPr>
        <a:xfrm>
          <a:off x="687" y="905026"/>
          <a:ext cx="155786" cy="15578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513899-3803-4E7D-8905-97DFCF28719A}">
      <dsp:nvSpPr>
        <dsp:cNvPr id="0" name=""/>
        <dsp:cNvSpPr/>
      </dsp:nvSpPr>
      <dsp:spPr>
        <a:xfrm>
          <a:off x="149133" y="801350"/>
          <a:ext cx="1972204" cy="363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IN" sz="1400" kern="1200" dirty="0"/>
            <a:t>Final business cases</a:t>
          </a:r>
        </a:p>
      </dsp:txBody>
      <dsp:txXfrm>
        <a:off x="149133" y="801350"/>
        <a:ext cx="1972204" cy="3631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CB03B-1DF0-4311-AB79-0C0ECEA5F138}">
      <dsp:nvSpPr>
        <dsp:cNvPr id="0" name=""/>
        <dsp:cNvSpPr/>
      </dsp:nvSpPr>
      <dsp:spPr>
        <a:xfrm>
          <a:off x="4662633" y="3416747"/>
          <a:ext cx="2236503" cy="177873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r" defTabSz="622300">
            <a:lnSpc>
              <a:spcPct val="90000"/>
            </a:lnSpc>
            <a:spcBef>
              <a:spcPct val="0"/>
            </a:spcBef>
            <a:spcAft>
              <a:spcPct val="15000"/>
            </a:spcAft>
            <a:buChar char="•"/>
          </a:pPr>
          <a:r>
            <a:rPr lang="en-IN" sz="1400" kern="1200" dirty="0"/>
            <a:t>Barriers &amp; measures to overcome</a:t>
          </a:r>
        </a:p>
        <a:p>
          <a:pPr marL="114300" lvl="1" indent="-114300" algn="r" defTabSz="622300">
            <a:lnSpc>
              <a:spcPct val="90000"/>
            </a:lnSpc>
            <a:spcBef>
              <a:spcPct val="0"/>
            </a:spcBef>
            <a:spcAft>
              <a:spcPct val="15000"/>
            </a:spcAft>
            <a:buChar char="•"/>
          </a:pPr>
          <a:r>
            <a:rPr lang="en-IN" sz="1400" kern="1200" dirty="0"/>
            <a:t>Solutions filtering</a:t>
          </a:r>
        </a:p>
        <a:p>
          <a:pPr marL="114300" lvl="1" indent="-114300" algn="r" defTabSz="622300">
            <a:lnSpc>
              <a:spcPct val="90000"/>
            </a:lnSpc>
            <a:spcBef>
              <a:spcPct val="0"/>
            </a:spcBef>
            <a:spcAft>
              <a:spcPct val="15000"/>
            </a:spcAft>
            <a:buChar char="•"/>
          </a:pPr>
          <a:r>
            <a:rPr lang="en-IN" sz="1400" kern="1200" dirty="0"/>
            <a:t>Business cases</a:t>
          </a:r>
        </a:p>
      </dsp:txBody>
      <dsp:txXfrm>
        <a:off x="5372657" y="3900504"/>
        <a:ext cx="1487406" cy="1255905"/>
      </dsp:txXfrm>
    </dsp:sp>
    <dsp:sp modelId="{581AD48D-138A-463B-8349-8AC454AD8172}">
      <dsp:nvSpPr>
        <dsp:cNvPr id="0" name=""/>
        <dsp:cNvSpPr/>
      </dsp:nvSpPr>
      <dsp:spPr>
        <a:xfrm>
          <a:off x="433652" y="4194999"/>
          <a:ext cx="2786201" cy="68779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IN" sz="1400" kern="1200" dirty="0"/>
            <a:t>Coordinated action on design iterations</a:t>
          </a:r>
        </a:p>
      </dsp:txBody>
      <dsp:txXfrm>
        <a:off x="448761" y="4382056"/>
        <a:ext cx="1920123" cy="485628"/>
      </dsp:txXfrm>
    </dsp:sp>
    <dsp:sp modelId="{FCD649A9-0C93-4160-B9D5-B2014165B35B}">
      <dsp:nvSpPr>
        <dsp:cNvPr id="0" name=""/>
        <dsp:cNvSpPr/>
      </dsp:nvSpPr>
      <dsp:spPr>
        <a:xfrm>
          <a:off x="4662573" y="-166155"/>
          <a:ext cx="2236624" cy="227255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r" defTabSz="622300">
            <a:lnSpc>
              <a:spcPct val="90000"/>
            </a:lnSpc>
            <a:spcBef>
              <a:spcPct val="0"/>
            </a:spcBef>
            <a:spcAft>
              <a:spcPct val="15000"/>
            </a:spcAft>
            <a:buChar char="•"/>
          </a:pPr>
          <a:r>
            <a:rPr lang="en-IN" sz="1400" kern="1200" dirty="0"/>
            <a:t>What do we know?</a:t>
          </a:r>
        </a:p>
        <a:p>
          <a:pPr marL="114300" lvl="1" indent="-114300" algn="r" defTabSz="622300">
            <a:lnSpc>
              <a:spcPct val="90000"/>
            </a:lnSpc>
            <a:spcBef>
              <a:spcPct val="0"/>
            </a:spcBef>
            <a:spcAft>
              <a:spcPct val="15000"/>
            </a:spcAft>
            <a:buChar char="•"/>
          </a:pPr>
          <a:r>
            <a:rPr lang="en-IN" sz="1400" kern="1200" dirty="0"/>
            <a:t>Digestion</a:t>
          </a:r>
        </a:p>
        <a:p>
          <a:pPr marL="114300" lvl="1" indent="-114300" algn="r" defTabSz="622300">
            <a:lnSpc>
              <a:spcPct val="90000"/>
            </a:lnSpc>
            <a:spcBef>
              <a:spcPct val="0"/>
            </a:spcBef>
            <a:spcAft>
              <a:spcPct val="15000"/>
            </a:spcAft>
            <a:buChar char="•"/>
          </a:pPr>
          <a:r>
            <a:rPr lang="en-IN" sz="1400" kern="1200" dirty="0"/>
            <a:t>Catalyst</a:t>
          </a:r>
        </a:p>
        <a:p>
          <a:pPr marL="114300" lvl="1" indent="-114300" algn="r" defTabSz="622300">
            <a:lnSpc>
              <a:spcPct val="90000"/>
            </a:lnSpc>
            <a:spcBef>
              <a:spcPct val="0"/>
            </a:spcBef>
            <a:spcAft>
              <a:spcPct val="15000"/>
            </a:spcAft>
            <a:buChar char="•"/>
          </a:pPr>
          <a:r>
            <a:rPr lang="en-IN" sz="1400" kern="1200" dirty="0"/>
            <a:t>Inhibitors</a:t>
          </a:r>
        </a:p>
        <a:p>
          <a:pPr marL="114300" lvl="1" indent="-114300" algn="r" defTabSz="622300">
            <a:lnSpc>
              <a:spcPct val="90000"/>
            </a:lnSpc>
            <a:spcBef>
              <a:spcPct val="0"/>
            </a:spcBef>
            <a:spcAft>
              <a:spcPct val="15000"/>
            </a:spcAft>
            <a:buChar char="•"/>
          </a:pPr>
          <a:r>
            <a:rPr lang="en-IN" sz="1400" kern="1200" dirty="0"/>
            <a:t>Opportunities &amp; Solutions</a:t>
          </a:r>
        </a:p>
        <a:p>
          <a:pPr marL="114300" lvl="1" indent="-114300" algn="r" defTabSz="622300">
            <a:lnSpc>
              <a:spcPct val="90000"/>
            </a:lnSpc>
            <a:spcBef>
              <a:spcPct val="0"/>
            </a:spcBef>
            <a:spcAft>
              <a:spcPct val="15000"/>
            </a:spcAft>
            <a:buChar char="•"/>
          </a:pPr>
          <a:r>
            <a:rPr lang="en-IN" sz="1400" kern="1200" dirty="0"/>
            <a:t>Brainstorm</a:t>
          </a:r>
        </a:p>
        <a:p>
          <a:pPr marL="114300" lvl="1" indent="-114300" algn="r" defTabSz="622300">
            <a:lnSpc>
              <a:spcPct val="90000"/>
            </a:lnSpc>
            <a:spcBef>
              <a:spcPct val="0"/>
            </a:spcBef>
            <a:spcAft>
              <a:spcPct val="15000"/>
            </a:spcAft>
            <a:buChar char="•"/>
          </a:pPr>
          <a:r>
            <a:rPr lang="en-IN" sz="1400" kern="1200" dirty="0"/>
            <a:t>Cross-link</a:t>
          </a:r>
        </a:p>
      </dsp:txBody>
      <dsp:txXfrm>
        <a:off x="5379416" y="-120299"/>
        <a:ext cx="1473925" cy="1612705"/>
      </dsp:txXfrm>
    </dsp:sp>
    <dsp:sp modelId="{DA1D865A-B809-4525-AF23-D2065D51A6FD}">
      <dsp:nvSpPr>
        <dsp:cNvPr id="0" name=""/>
        <dsp:cNvSpPr/>
      </dsp:nvSpPr>
      <dsp:spPr>
        <a:xfrm>
          <a:off x="424164" y="122756"/>
          <a:ext cx="2805177" cy="169473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IN" sz="1400" kern="1200" dirty="0"/>
            <a:t>What do we believe?</a:t>
          </a:r>
        </a:p>
        <a:p>
          <a:pPr marL="114300" lvl="1" indent="-114300" algn="l" defTabSz="622300">
            <a:lnSpc>
              <a:spcPct val="90000"/>
            </a:lnSpc>
            <a:spcBef>
              <a:spcPct val="0"/>
            </a:spcBef>
            <a:spcAft>
              <a:spcPct val="15000"/>
            </a:spcAft>
            <a:buChar char="•"/>
          </a:pPr>
          <a:r>
            <a:rPr lang="en-IN" sz="1400" kern="1200" dirty="0"/>
            <a:t>Whole systems processes</a:t>
          </a:r>
        </a:p>
        <a:p>
          <a:pPr marL="114300" lvl="1" indent="-114300" algn="l" defTabSz="622300">
            <a:lnSpc>
              <a:spcPct val="90000"/>
            </a:lnSpc>
            <a:spcBef>
              <a:spcPct val="0"/>
            </a:spcBef>
            <a:spcAft>
              <a:spcPct val="15000"/>
            </a:spcAft>
            <a:buChar char="•"/>
          </a:pPr>
          <a:r>
            <a:rPr lang="en-IN" sz="1400" kern="1200" dirty="0"/>
            <a:t>TTCB mindset</a:t>
          </a:r>
        </a:p>
        <a:p>
          <a:pPr marL="114300" lvl="1" indent="-114300" algn="l" defTabSz="622300">
            <a:lnSpc>
              <a:spcPct val="90000"/>
            </a:lnSpc>
            <a:spcBef>
              <a:spcPct val="0"/>
            </a:spcBef>
            <a:spcAft>
              <a:spcPct val="15000"/>
            </a:spcAft>
            <a:buChar char="•"/>
          </a:pPr>
          <a:r>
            <a:rPr lang="en-IN" sz="1400" kern="1200" dirty="0"/>
            <a:t>Team alignment</a:t>
          </a:r>
        </a:p>
        <a:p>
          <a:pPr marL="114300" lvl="1" indent="-114300" algn="l" defTabSz="622300">
            <a:lnSpc>
              <a:spcPct val="90000"/>
            </a:lnSpc>
            <a:spcBef>
              <a:spcPct val="0"/>
            </a:spcBef>
            <a:spcAft>
              <a:spcPct val="15000"/>
            </a:spcAft>
            <a:buChar char="•"/>
          </a:pPr>
          <a:r>
            <a:rPr lang="en-IN" sz="1400" kern="1200" dirty="0"/>
            <a:t>Specific goals</a:t>
          </a:r>
        </a:p>
        <a:p>
          <a:pPr marL="114300" lvl="1" indent="-114300" algn="l" defTabSz="622300">
            <a:lnSpc>
              <a:spcPct val="90000"/>
            </a:lnSpc>
            <a:spcBef>
              <a:spcPct val="0"/>
            </a:spcBef>
            <a:spcAft>
              <a:spcPct val="15000"/>
            </a:spcAft>
            <a:buChar char="•"/>
          </a:pPr>
          <a:r>
            <a:rPr lang="en-IN" sz="1400" kern="1200" dirty="0" err="1"/>
            <a:t>Sust</a:t>
          </a:r>
          <a:r>
            <a:rPr lang="en-IN" sz="1400" kern="1200" dirty="0"/>
            <a:t>. Principles</a:t>
          </a:r>
        </a:p>
      </dsp:txBody>
      <dsp:txXfrm>
        <a:off x="461392" y="159984"/>
        <a:ext cx="1889168" cy="1196592"/>
      </dsp:txXfrm>
    </dsp:sp>
    <dsp:sp modelId="{ADD1AE08-18D1-47A5-B0E8-A9E5E2CE4E81}">
      <dsp:nvSpPr>
        <dsp:cNvPr id="0" name=""/>
        <dsp:cNvSpPr/>
      </dsp:nvSpPr>
      <dsp:spPr>
        <a:xfrm>
          <a:off x="1548311" y="354575"/>
          <a:ext cx="2097816" cy="2097816"/>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t>REFLECTING</a:t>
          </a:r>
        </a:p>
      </dsp:txBody>
      <dsp:txXfrm>
        <a:off x="2162747" y="969011"/>
        <a:ext cx="1483380" cy="1483380"/>
      </dsp:txXfrm>
    </dsp:sp>
    <dsp:sp modelId="{C782F8BF-960C-4259-B55B-D603883BE614}">
      <dsp:nvSpPr>
        <dsp:cNvPr id="0" name=""/>
        <dsp:cNvSpPr/>
      </dsp:nvSpPr>
      <dsp:spPr>
        <a:xfrm rot="5400000">
          <a:off x="3770671" y="354575"/>
          <a:ext cx="2097816" cy="2097816"/>
        </a:xfrm>
        <a:prstGeom prst="pieWedg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t>CONNECTING</a:t>
          </a:r>
        </a:p>
      </dsp:txBody>
      <dsp:txXfrm rot="-5400000">
        <a:off x="3770671" y="969011"/>
        <a:ext cx="1483380" cy="1483380"/>
      </dsp:txXfrm>
    </dsp:sp>
    <dsp:sp modelId="{3536467E-5B1D-43FA-9486-3E74C98BE8F0}">
      <dsp:nvSpPr>
        <dsp:cNvPr id="0" name=""/>
        <dsp:cNvSpPr/>
      </dsp:nvSpPr>
      <dsp:spPr>
        <a:xfrm rot="10800000">
          <a:off x="3770671" y="2576935"/>
          <a:ext cx="2097816" cy="2097816"/>
        </a:xfrm>
        <a:prstGeom prst="pieWedg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t>DECIDING</a:t>
          </a:r>
        </a:p>
      </dsp:txBody>
      <dsp:txXfrm rot="10800000">
        <a:off x="3770671" y="2576935"/>
        <a:ext cx="1483380" cy="1483380"/>
      </dsp:txXfrm>
    </dsp:sp>
    <dsp:sp modelId="{A3AE9A32-A1E0-4129-9F3B-A4CFCD95425B}">
      <dsp:nvSpPr>
        <dsp:cNvPr id="0" name=""/>
        <dsp:cNvSpPr/>
      </dsp:nvSpPr>
      <dsp:spPr>
        <a:xfrm rot="16200000">
          <a:off x="1548311" y="2576935"/>
          <a:ext cx="2097816" cy="2097816"/>
        </a:xfrm>
        <a:prstGeom prst="pieWedg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t>DOING</a:t>
          </a:r>
        </a:p>
      </dsp:txBody>
      <dsp:txXfrm rot="5400000">
        <a:off x="2162747" y="2576935"/>
        <a:ext cx="1483380" cy="1483380"/>
      </dsp:txXfrm>
    </dsp:sp>
    <dsp:sp modelId="{E507C2C4-68E4-4120-A01E-D7AC52E312CF}">
      <dsp:nvSpPr>
        <dsp:cNvPr id="0" name=""/>
        <dsp:cNvSpPr/>
      </dsp:nvSpPr>
      <dsp:spPr>
        <a:xfrm>
          <a:off x="3341686" y="2073135"/>
          <a:ext cx="733427" cy="637763"/>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C3959F-17B2-463F-AF49-70A77F2F76E8}">
      <dsp:nvSpPr>
        <dsp:cNvPr id="0" name=""/>
        <dsp:cNvSpPr/>
      </dsp:nvSpPr>
      <dsp:spPr>
        <a:xfrm rot="10800000">
          <a:off x="3341686" y="2318428"/>
          <a:ext cx="733427" cy="637763"/>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9E84C-BC11-4BDF-AF0B-67A1CDB9CA54}">
      <dsp:nvSpPr>
        <dsp:cNvPr id="0" name=""/>
        <dsp:cNvSpPr/>
      </dsp:nvSpPr>
      <dsp:spPr>
        <a:xfrm rot="16200000">
          <a:off x="-384615" y="2162787"/>
          <a:ext cx="2391656" cy="84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44200" bIns="0" numCol="1" spcCol="1270" anchor="t" anchorCtr="0">
          <a:noAutofit/>
        </a:bodyPr>
        <a:lstStyle/>
        <a:p>
          <a:pPr marL="0" lvl="0" indent="0" algn="l" defTabSz="1422400">
            <a:lnSpc>
              <a:spcPct val="90000"/>
            </a:lnSpc>
            <a:spcBef>
              <a:spcPct val="0"/>
            </a:spcBef>
            <a:spcAft>
              <a:spcPct val="35000"/>
            </a:spcAft>
            <a:buNone/>
          </a:pPr>
          <a:r>
            <a:rPr lang="en-IN" sz="3200" kern="1200" dirty="0"/>
            <a:t>Module 1</a:t>
          </a:r>
        </a:p>
      </dsp:txBody>
      <dsp:txXfrm>
        <a:off x="-384615" y="2162787"/>
        <a:ext cx="2391656" cy="843816"/>
      </dsp:txXfrm>
    </dsp:sp>
    <dsp:sp modelId="{9E5CF1A6-51EA-4982-B583-C1526EE2E2C4}">
      <dsp:nvSpPr>
        <dsp:cNvPr id="0" name=""/>
        <dsp:cNvSpPr/>
      </dsp:nvSpPr>
      <dsp:spPr>
        <a:xfrm>
          <a:off x="1344354" y="570812"/>
          <a:ext cx="4425708" cy="45420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744200" rIns="192024" bIns="192024" numCol="1" spcCol="1270" anchor="t" anchorCtr="0">
          <a:noAutofit/>
        </a:bodyPr>
        <a:lstStyle/>
        <a:p>
          <a:pPr marL="228600" lvl="1" indent="-228600" algn="l" defTabSz="933450">
            <a:lnSpc>
              <a:spcPct val="90000"/>
            </a:lnSpc>
            <a:spcBef>
              <a:spcPct val="0"/>
            </a:spcBef>
            <a:spcAft>
              <a:spcPts val="0"/>
            </a:spcAft>
            <a:buChar char="•"/>
          </a:pPr>
          <a:r>
            <a:rPr lang="en-IN" sz="2100" kern="1200" dirty="0"/>
            <a:t>Metrics of Sustainability</a:t>
          </a:r>
        </a:p>
        <a:p>
          <a:pPr marL="228600" lvl="1" indent="-228600" algn="l" defTabSz="933450">
            <a:lnSpc>
              <a:spcPct val="90000"/>
            </a:lnSpc>
            <a:spcBef>
              <a:spcPct val="0"/>
            </a:spcBef>
            <a:spcAft>
              <a:spcPts val="0"/>
            </a:spcAft>
            <a:buChar char="•"/>
          </a:pPr>
          <a:endParaRPr lang="en-IN" sz="2100" kern="1200" dirty="0"/>
        </a:p>
        <a:p>
          <a:pPr marL="228600" lvl="1" indent="-228600" algn="l" defTabSz="933450">
            <a:lnSpc>
              <a:spcPct val="90000"/>
            </a:lnSpc>
            <a:spcBef>
              <a:spcPct val="0"/>
            </a:spcBef>
            <a:spcAft>
              <a:spcPts val="0"/>
            </a:spcAft>
            <a:buChar char="•"/>
          </a:pPr>
          <a:r>
            <a:rPr lang="en-IN" sz="2100" kern="1200" dirty="0"/>
            <a:t>Stakeholders in Sustainability</a:t>
          </a:r>
        </a:p>
        <a:p>
          <a:pPr marL="228600" lvl="1" indent="-228600" algn="l" defTabSz="933450">
            <a:lnSpc>
              <a:spcPct val="90000"/>
            </a:lnSpc>
            <a:spcBef>
              <a:spcPct val="0"/>
            </a:spcBef>
            <a:spcAft>
              <a:spcPts val="0"/>
            </a:spcAft>
            <a:buChar char="•"/>
          </a:pPr>
          <a:endParaRPr lang="en-IN" sz="2100" kern="1200" dirty="0"/>
        </a:p>
        <a:p>
          <a:pPr marL="228600" lvl="1" indent="-228600" algn="l" defTabSz="933450">
            <a:lnSpc>
              <a:spcPct val="90000"/>
            </a:lnSpc>
            <a:spcBef>
              <a:spcPct val="0"/>
            </a:spcBef>
            <a:spcAft>
              <a:spcPts val="0"/>
            </a:spcAft>
            <a:buChar char="•"/>
          </a:pPr>
          <a:r>
            <a:rPr lang="en-IN" sz="2100" kern="1200" dirty="0"/>
            <a:t>Green Building Professions</a:t>
          </a:r>
        </a:p>
        <a:p>
          <a:pPr marL="228600" lvl="1" indent="-228600" algn="l" defTabSz="933450">
            <a:lnSpc>
              <a:spcPct val="90000"/>
            </a:lnSpc>
            <a:spcBef>
              <a:spcPct val="0"/>
            </a:spcBef>
            <a:spcAft>
              <a:spcPts val="0"/>
            </a:spcAft>
            <a:buChar char="•"/>
          </a:pPr>
          <a:endParaRPr lang="en-IN" sz="2100" kern="1200" dirty="0"/>
        </a:p>
        <a:p>
          <a:pPr marL="228600" lvl="1" indent="-228600" algn="l" defTabSz="933450">
            <a:lnSpc>
              <a:spcPct val="90000"/>
            </a:lnSpc>
            <a:spcBef>
              <a:spcPct val="0"/>
            </a:spcBef>
            <a:spcAft>
              <a:spcPts val="0"/>
            </a:spcAft>
            <a:buChar char="•"/>
          </a:pPr>
          <a:r>
            <a:rPr lang="en-IN" sz="2100" kern="1200" dirty="0"/>
            <a:t>Sustainable design – The process</a:t>
          </a:r>
        </a:p>
        <a:p>
          <a:pPr marL="228600" lvl="1" indent="-228600" algn="l" defTabSz="933450">
            <a:lnSpc>
              <a:spcPct val="90000"/>
            </a:lnSpc>
            <a:spcBef>
              <a:spcPct val="0"/>
            </a:spcBef>
            <a:spcAft>
              <a:spcPts val="0"/>
            </a:spcAft>
            <a:buChar char="•"/>
          </a:pPr>
          <a:endParaRPr lang="en-IN" sz="2100" kern="1200" dirty="0"/>
        </a:p>
        <a:p>
          <a:pPr marL="228600" lvl="1" indent="-228600" algn="l" defTabSz="933450">
            <a:lnSpc>
              <a:spcPct val="90000"/>
            </a:lnSpc>
            <a:spcBef>
              <a:spcPct val="0"/>
            </a:spcBef>
            <a:spcAft>
              <a:spcPts val="0"/>
            </a:spcAft>
            <a:buChar char="•"/>
          </a:pPr>
          <a:r>
            <a:rPr lang="en-IN" sz="2100" kern="1200" dirty="0"/>
            <a:t>Preparing the “Green Work Force”</a:t>
          </a:r>
        </a:p>
        <a:p>
          <a:pPr marL="228600" lvl="1" indent="-228600" algn="l" defTabSz="933450">
            <a:lnSpc>
              <a:spcPct val="90000"/>
            </a:lnSpc>
            <a:spcBef>
              <a:spcPct val="0"/>
            </a:spcBef>
            <a:spcAft>
              <a:spcPts val="0"/>
            </a:spcAft>
            <a:buChar char="•"/>
          </a:pPr>
          <a:endParaRPr lang="en-IN" sz="2100" kern="1200" dirty="0"/>
        </a:p>
        <a:p>
          <a:pPr marL="228600" lvl="1" indent="-228600" algn="l" defTabSz="933450">
            <a:lnSpc>
              <a:spcPct val="90000"/>
            </a:lnSpc>
            <a:spcBef>
              <a:spcPct val="0"/>
            </a:spcBef>
            <a:spcAft>
              <a:spcPts val="0"/>
            </a:spcAft>
            <a:buChar char="•"/>
          </a:pPr>
          <a:r>
            <a:rPr lang="en-IN" sz="2100" kern="1200" dirty="0"/>
            <a:t>Forecast for the future</a:t>
          </a:r>
        </a:p>
      </dsp:txBody>
      <dsp:txXfrm>
        <a:off x="1344354" y="570812"/>
        <a:ext cx="4425708" cy="4542021"/>
      </dsp:txXfrm>
    </dsp:sp>
    <dsp:sp modelId="{B31F758C-662F-41B3-9A78-C2BFFDF63908}">
      <dsp:nvSpPr>
        <dsp:cNvPr id="0" name=""/>
        <dsp:cNvSpPr/>
      </dsp:nvSpPr>
      <dsp:spPr>
        <a:xfrm>
          <a:off x="28581" y="3847540"/>
          <a:ext cx="1266501" cy="1266501"/>
        </a:xfrm>
        <a:prstGeom prst="rect">
          <a:avLst/>
        </a:prstGeom>
        <a:blipFill>
          <a:blip xmlns:r="http://schemas.openxmlformats.org/officeDocument/2006/relationships" r:embed="rId1"/>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1F1C98FB-C060-4C60-97D9-E0E78C644383}">
      <dsp:nvSpPr>
        <dsp:cNvPr id="0" name=""/>
        <dsp:cNvSpPr/>
      </dsp:nvSpPr>
      <dsp:spPr>
        <a:xfrm rot="16200000">
          <a:off x="5679768" y="2060023"/>
          <a:ext cx="2370834" cy="843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44200" bIns="0" numCol="1" spcCol="1270" anchor="t" anchorCtr="0">
          <a:noAutofit/>
        </a:bodyPr>
        <a:lstStyle/>
        <a:p>
          <a:pPr marL="0" lvl="0" indent="0" algn="l" defTabSz="1422400">
            <a:lnSpc>
              <a:spcPct val="90000"/>
            </a:lnSpc>
            <a:spcBef>
              <a:spcPct val="0"/>
            </a:spcBef>
            <a:spcAft>
              <a:spcPct val="35000"/>
            </a:spcAft>
            <a:buNone/>
          </a:pPr>
          <a:r>
            <a:rPr lang="en-IN" sz="3200" kern="1200" dirty="0"/>
            <a:t>Module 2</a:t>
          </a:r>
        </a:p>
      </dsp:txBody>
      <dsp:txXfrm>
        <a:off x="5679768" y="2060023"/>
        <a:ext cx="2370834" cy="843816"/>
      </dsp:txXfrm>
    </dsp:sp>
    <dsp:sp modelId="{451C5CF9-52AC-4086-B17C-BABFB55ECB55}">
      <dsp:nvSpPr>
        <dsp:cNvPr id="0" name=""/>
        <dsp:cNvSpPr/>
      </dsp:nvSpPr>
      <dsp:spPr>
        <a:xfrm>
          <a:off x="7287094" y="579719"/>
          <a:ext cx="4425708" cy="4547406"/>
        </a:xfrm>
        <a:prstGeom prst="rect">
          <a:avLst/>
        </a:prstGeom>
        <a:solidFill>
          <a:srgbClr val="49BF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744200" rIns="192024" bIns="192024" numCol="1" spcCol="1270" anchor="t" anchorCtr="0">
          <a:noAutofit/>
        </a:bodyPr>
        <a:lstStyle/>
        <a:p>
          <a:pPr marL="228600" lvl="1" indent="-228600" algn="l" defTabSz="933450">
            <a:lnSpc>
              <a:spcPct val="90000"/>
            </a:lnSpc>
            <a:spcBef>
              <a:spcPct val="0"/>
            </a:spcBef>
            <a:spcAft>
              <a:spcPts val="0"/>
            </a:spcAft>
            <a:buChar char="•"/>
          </a:pPr>
          <a:r>
            <a:rPr lang="en-IN" sz="2100" kern="1200" dirty="0"/>
            <a:t>How to gain Green Experience?</a:t>
          </a:r>
        </a:p>
        <a:p>
          <a:pPr marL="228600" lvl="1" indent="-228600" algn="l" defTabSz="933450">
            <a:lnSpc>
              <a:spcPct val="90000"/>
            </a:lnSpc>
            <a:spcBef>
              <a:spcPct val="0"/>
            </a:spcBef>
            <a:spcAft>
              <a:spcPts val="0"/>
            </a:spcAft>
            <a:buChar char="•"/>
          </a:pPr>
          <a:endParaRPr lang="en-IN" sz="2100" kern="1200" dirty="0"/>
        </a:p>
        <a:p>
          <a:pPr marL="228600" lvl="1" indent="-228600" algn="l" defTabSz="933450">
            <a:lnSpc>
              <a:spcPct val="90000"/>
            </a:lnSpc>
            <a:spcBef>
              <a:spcPct val="0"/>
            </a:spcBef>
            <a:spcAft>
              <a:spcPts val="0"/>
            </a:spcAft>
            <a:buChar char="•"/>
          </a:pPr>
          <a:r>
            <a:rPr lang="en-IN" sz="2100" kern="1200" dirty="0"/>
            <a:t>Range of Roles – Sustainability and Green Building Consultants</a:t>
          </a:r>
        </a:p>
        <a:p>
          <a:pPr marL="228600" lvl="1" indent="-228600" algn="l" defTabSz="933450">
            <a:lnSpc>
              <a:spcPct val="90000"/>
            </a:lnSpc>
            <a:spcBef>
              <a:spcPct val="0"/>
            </a:spcBef>
            <a:spcAft>
              <a:spcPts val="0"/>
            </a:spcAft>
            <a:buChar char="•"/>
          </a:pPr>
          <a:endParaRPr lang="en-IN" sz="2100" kern="1200" dirty="0"/>
        </a:p>
        <a:p>
          <a:pPr marL="228600" lvl="1" indent="-228600" algn="l" defTabSz="933450">
            <a:lnSpc>
              <a:spcPct val="90000"/>
            </a:lnSpc>
            <a:spcBef>
              <a:spcPct val="0"/>
            </a:spcBef>
            <a:spcAft>
              <a:spcPts val="0"/>
            </a:spcAft>
            <a:buChar char="•"/>
          </a:pPr>
          <a:r>
            <a:rPr lang="en-IN" sz="2100" b="0" kern="1200" dirty="0"/>
            <a:t>Key environmental issues addressed by Green Building consultants </a:t>
          </a:r>
          <a:br>
            <a:rPr lang="en-IN" sz="2100" b="0" kern="1200" dirty="0"/>
          </a:br>
          <a:endParaRPr lang="en-IN" sz="2100" b="0" kern="1200" dirty="0"/>
        </a:p>
      </dsp:txBody>
      <dsp:txXfrm>
        <a:off x="7287094" y="579719"/>
        <a:ext cx="4425708" cy="4547406"/>
      </dsp:txXfrm>
    </dsp:sp>
    <dsp:sp modelId="{EEDB17AB-F775-462E-89E1-9F08D455AA0E}">
      <dsp:nvSpPr>
        <dsp:cNvPr id="0" name=""/>
        <dsp:cNvSpPr/>
      </dsp:nvSpPr>
      <dsp:spPr>
        <a:xfrm>
          <a:off x="5899006" y="3795780"/>
          <a:ext cx="1340403" cy="1318261"/>
        </a:xfrm>
        <a:prstGeom prst="rect">
          <a:avLst/>
        </a:prstGeom>
        <a:blipFill>
          <a:blip xmlns:r="http://schemas.openxmlformats.org/officeDocument/2006/relationships" r:embed="rId2"/>
          <a:srcRect/>
          <a:stretch>
            <a:fillRect t="-1000" b="-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1CD80B-D5BA-4FBA-FB11-EA1DCDD6F9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D9192D2E-F23B-C95A-5259-1655657EE7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5B6EA-63A1-419F-BE96-F44D97FE8279}" type="datetimeFigureOut">
              <a:rPr lang="en-IN" smtClean="0"/>
              <a:t>02-10-2023</a:t>
            </a:fld>
            <a:endParaRPr lang="en-IN"/>
          </a:p>
        </p:txBody>
      </p:sp>
      <p:sp>
        <p:nvSpPr>
          <p:cNvPr id="4" name="Footer Placeholder 3">
            <a:extLst>
              <a:ext uri="{FF2B5EF4-FFF2-40B4-BE49-F238E27FC236}">
                <a16:creationId xmlns:a16="http://schemas.microsoft.com/office/drawing/2014/main" id="{5F0FCE99-1982-A97D-941A-3B12539EFF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8A8903A3-9BAB-E9EE-05C1-F78680AF38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919DAE-D727-4E93-84AE-D238104F5B36}" type="slidenum">
              <a:rPr lang="en-IN" smtClean="0"/>
              <a:t>‹#›</a:t>
            </a:fld>
            <a:endParaRPr lang="en-IN"/>
          </a:p>
        </p:txBody>
      </p:sp>
    </p:spTree>
    <p:extLst>
      <p:ext uri="{BB962C8B-B14F-4D97-AF65-F5344CB8AC3E}">
        <p14:creationId xmlns:p14="http://schemas.microsoft.com/office/powerpoint/2010/main" val="3792503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D3C82-FC33-4F2A-8A4A-8A0652B38482}" type="datetimeFigureOut">
              <a:rPr lang="en-IN" smtClean="0"/>
              <a:t>02-10-2023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C2546-1A4D-4286-B334-86999769E084}" type="slidenum">
              <a:rPr lang="en-IN" smtClean="0"/>
              <a:t>‹#›</a:t>
            </a:fld>
            <a:endParaRPr lang="en-IN"/>
          </a:p>
        </p:txBody>
      </p:sp>
    </p:spTree>
    <p:extLst>
      <p:ext uri="{BB962C8B-B14F-4D97-AF65-F5344CB8AC3E}">
        <p14:creationId xmlns:p14="http://schemas.microsoft.com/office/powerpoint/2010/main" val="240489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1D8C3-499A-7109-CA98-B9A70D04CD44}"/>
              </a:ext>
            </a:extLst>
          </p:cNvPr>
          <p:cNvSpPr>
            <a:spLocks noGrp="1"/>
          </p:cNvSpPr>
          <p:nvPr>
            <p:ph type="ctrTitle" hasCustomPrompt="1"/>
          </p:nvPr>
        </p:nvSpPr>
        <p:spPr>
          <a:xfrm>
            <a:off x="1524000" y="1122363"/>
            <a:ext cx="9144000" cy="2387600"/>
          </a:xfrm>
        </p:spPr>
        <p:txBody>
          <a:bodyPr anchor="ctr"/>
          <a:lstStyle>
            <a:lvl1pPr algn="ctr">
              <a:defRPr sz="6000" b="1" cap="none" spc="0">
                <a:ln w="9525">
                  <a:solidFill>
                    <a:schemeClr val="bg1"/>
                  </a:solidFill>
                  <a:prstDash val="solid"/>
                </a:ln>
                <a:solidFill>
                  <a:schemeClr val="tx1"/>
                </a:solidFill>
                <a:effectLst>
                  <a:outerShdw blurRad="12700" dist="38100" dir="2700000" algn="tl" rotWithShape="0">
                    <a:schemeClr val="bg1">
                      <a:lumMod val="50000"/>
                    </a:schemeClr>
                  </a:outerShdw>
                </a:effectLst>
              </a:defRPr>
            </a:lvl1pPr>
          </a:lstStyle>
          <a:p>
            <a:r>
              <a:rPr lang="en-US" dirty="0"/>
              <a:t>Module Name</a:t>
            </a:r>
            <a:endParaRPr lang="en-IN" dirty="0"/>
          </a:p>
        </p:txBody>
      </p:sp>
      <p:sp>
        <p:nvSpPr>
          <p:cNvPr id="3" name="Subtitle 2">
            <a:extLst>
              <a:ext uri="{FF2B5EF4-FFF2-40B4-BE49-F238E27FC236}">
                <a16:creationId xmlns:a16="http://schemas.microsoft.com/office/drawing/2014/main" id="{6C6072D3-ADF1-5E86-6B91-3AF812C76464}"/>
              </a:ext>
            </a:extLst>
          </p:cNvPr>
          <p:cNvSpPr>
            <a:spLocks noGrp="1"/>
          </p:cNvSpPr>
          <p:nvPr>
            <p:ph type="subTitle" idx="1" hasCustomPrompt="1"/>
          </p:nvPr>
        </p:nvSpPr>
        <p:spPr>
          <a:xfrm>
            <a:off x="2395537" y="3564122"/>
            <a:ext cx="7400925" cy="478876"/>
          </a:xfrm>
        </p:spPr>
        <p:txBody>
          <a:bodyPr anchor="b">
            <a:noAutofit/>
          </a:bodyPr>
          <a:lstStyle>
            <a:lvl1pPr marL="0" indent="0" algn="ctr">
              <a:buNone/>
              <a:defRPr sz="28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Division Name</a:t>
            </a:r>
          </a:p>
        </p:txBody>
      </p:sp>
      <p:sp>
        <p:nvSpPr>
          <p:cNvPr id="11" name="Rectangle 10">
            <a:extLst>
              <a:ext uri="{FF2B5EF4-FFF2-40B4-BE49-F238E27FC236}">
                <a16:creationId xmlns:a16="http://schemas.microsoft.com/office/drawing/2014/main" id="{E0EFEB3E-0FC9-6F1F-83A2-8F359C3649C2}"/>
              </a:ext>
            </a:extLst>
          </p:cNvPr>
          <p:cNvSpPr/>
          <p:nvPr userDrawn="1"/>
        </p:nvSpPr>
        <p:spPr>
          <a:xfrm>
            <a:off x="1" y="648678"/>
            <a:ext cx="12191999" cy="12504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58FE30A2-6C22-60BD-B9BE-BB5DDE9D6950}"/>
              </a:ext>
            </a:extLst>
          </p:cNvPr>
          <p:cNvSpPr/>
          <p:nvPr userDrawn="1"/>
        </p:nvSpPr>
        <p:spPr>
          <a:xfrm>
            <a:off x="2955131" y="5257800"/>
            <a:ext cx="6281738" cy="125046"/>
          </a:xfrm>
          <a:prstGeom prst="rect">
            <a:avLst/>
          </a:prstGeom>
          <a:solidFill>
            <a:srgbClr val="04784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8" name="Text Placeholder 17">
            <a:extLst>
              <a:ext uri="{FF2B5EF4-FFF2-40B4-BE49-F238E27FC236}">
                <a16:creationId xmlns:a16="http://schemas.microsoft.com/office/drawing/2014/main" id="{393EE415-339E-AFD9-4A50-08A7F8D8D925}"/>
              </a:ext>
            </a:extLst>
          </p:cNvPr>
          <p:cNvSpPr>
            <a:spLocks noGrp="1"/>
          </p:cNvSpPr>
          <p:nvPr>
            <p:ph type="body" sz="quarter" idx="13" hasCustomPrompt="1"/>
          </p:nvPr>
        </p:nvSpPr>
        <p:spPr>
          <a:xfrm>
            <a:off x="3105150" y="5413008"/>
            <a:ext cx="5981700" cy="471855"/>
          </a:xfrm>
        </p:spPr>
        <p:txBody>
          <a:bodyPr>
            <a:normAutofit/>
          </a:bodyPr>
          <a:lstStyle>
            <a:lvl1pPr marL="0" indent="0" algn="ctr">
              <a:buFont typeface="Arial" panose="020B0604020202020204" pitchFamily="34" charset="0"/>
              <a:buNone/>
              <a:defRPr sz="2400" i="1" u="sng">
                <a:solidFill>
                  <a:schemeClr val="accent2"/>
                </a:solidFill>
              </a:defRPr>
            </a:lvl1pPr>
          </a:lstStyle>
          <a:p>
            <a:pPr lvl="0"/>
            <a:r>
              <a:rPr lang="en-US" dirty="0"/>
              <a:t>Instructor/s name, Designation</a:t>
            </a:r>
            <a:endParaRPr lang="en-IN" dirty="0"/>
          </a:p>
        </p:txBody>
      </p:sp>
      <p:sp>
        <p:nvSpPr>
          <p:cNvPr id="20" name="Text Placeholder 19">
            <a:extLst>
              <a:ext uri="{FF2B5EF4-FFF2-40B4-BE49-F238E27FC236}">
                <a16:creationId xmlns:a16="http://schemas.microsoft.com/office/drawing/2014/main" id="{B5A93A74-E62F-765A-BA49-9F9E3AA8C884}"/>
              </a:ext>
            </a:extLst>
          </p:cNvPr>
          <p:cNvSpPr>
            <a:spLocks noGrp="1"/>
          </p:cNvSpPr>
          <p:nvPr>
            <p:ph type="body" sz="quarter" idx="14" hasCustomPrompt="1"/>
          </p:nvPr>
        </p:nvSpPr>
        <p:spPr>
          <a:xfrm>
            <a:off x="2955131" y="4629513"/>
            <a:ext cx="6296025" cy="396023"/>
          </a:xfrm>
        </p:spPr>
        <p:txBody>
          <a:bodyPr>
            <a:normAutofit/>
          </a:bodyPr>
          <a:lstStyle>
            <a:lvl1pPr marL="0" indent="0" algn="ctr">
              <a:buNone/>
              <a:defRPr sz="2000" i="1">
                <a:solidFill>
                  <a:srgbClr val="002060"/>
                </a:solidFill>
              </a:defRPr>
            </a:lvl1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dirty="0"/>
              <a:t>Keywords</a:t>
            </a:r>
            <a:endParaRPr lang="en-IN" dirty="0"/>
          </a:p>
        </p:txBody>
      </p:sp>
      <p:sp>
        <p:nvSpPr>
          <p:cNvPr id="22" name="Text Placeholder 21">
            <a:extLst>
              <a:ext uri="{FF2B5EF4-FFF2-40B4-BE49-F238E27FC236}">
                <a16:creationId xmlns:a16="http://schemas.microsoft.com/office/drawing/2014/main" id="{F76385F4-BA84-24B7-F0AD-95BB75AB01B2}"/>
              </a:ext>
            </a:extLst>
          </p:cNvPr>
          <p:cNvSpPr>
            <a:spLocks noGrp="1"/>
          </p:cNvSpPr>
          <p:nvPr>
            <p:ph type="body" sz="quarter" idx="15" hasCustomPrompt="1"/>
          </p:nvPr>
        </p:nvSpPr>
        <p:spPr>
          <a:xfrm>
            <a:off x="2955131" y="4049651"/>
            <a:ext cx="6296025" cy="506781"/>
          </a:xfrm>
        </p:spPr>
        <p:txBody>
          <a:bodyPr>
            <a:normAutofit/>
          </a:bodyPr>
          <a:lstStyle>
            <a:lvl1pPr marL="0" indent="0" algn="ctr">
              <a:buFont typeface="+mj-lt"/>
              <a:buNone/>
              <a:defRPr sz="2400">
                <a:solidFill>
                  <a:srgbClr val="002060"/>
                </a:solidFill>
              </a:defRPr>
            </a:lvl1pPr>
          </a:lstStyle>
          <a:p>
            <a:pPr marL="228600" marR="0" lvl="0" indent="-228600" algn="ctr" defTabSz="914400" rtl="0" eaLnBrk="1" fontAlgn="auto" latinLnBrk="0" hangingPunct="1">
              <a:lnSpc>
                <a:spcPct val="90000"/>
              </a:lnSpc>
              <a:spcBef>
                <a:spcPts val="1000"/>
              </a:spcBef>
              <a:spcAft>
                <a:spcPts val="0"/>
              </a:spcAft>
              <a:buClrTx/>
              <a:buSzTx/>
              <a:tabLst/>
              <a:defRPr/>
            </a:pPr>
            <a:r>
              <a:rPr lang="en-US" dirty="0"/>
              <a:t>Module length (minutes/hours/days)</a:t>
            </a:r>
          </a:p>
        </p:txBody>
      </p:sp>
      <p:sp>
        <p:nvSpPr>
          <p:cNvPr id="24" name="Footer Placeholder 23">
            <a:extLst>
              <a:ext uri="{FF2B5EF4-FFF2-40B4-BE49-F238E27FC236}">
                <a16:creationId xmlns:a16="http://schemas.microsoft.com/office/drawing/2014/main" id="{9D083803-093B-0989-EDF7-6CB7F8089547}"/>
              </a:ext>
            </a:extLst>
          </p:cNvPr>
          <p:cNvSpPr>
            <a:spLocks noGrp="1"/>
          </p:cNvSpPr>
          <p:nvPr>
            <p:ph type="ftr" sz="quarter" idx="17"/>
          </p:nvPr>
        </p:nvSpPr>
        <p:spPr/>
        <p:txBody>
          <a:bodyPr/>
          <a:lstStyle/>
          <a:p>
            <a:endParaRPr lang="en-IN" dirty="0"/>
          </a:p>
        </p:txBody>
      </p:sp>
      <p:sp>
        <p:nvSpPr>
          <p:cNvPr id="25" name="Slide Number Placeholder 24">
            <a:extLst>
              <a:ext uri="{FF2B5EF4-FFF2-40B4-BE49-F238E27FC236}">
                <a16:creationId xmlns:a16="http://schemas.microsoft.com/office/drawing/2014/main" id="{ED924496-CE9C-AEAB-637C-C290FB399048}"/>
              </a:ext>
            </a:extLst>
          </p:cNvPr>
          <p:cNvSpPr>
            <a:spLocks noGrp="1"/>
          </p:cNvSpPr>
          <p:nvPr>
            <p:ph type="sldNum" sz="quarter" idx="18"/>
          </p:nvPr>
        </p:nvSpPr>
        <p:spPr/>
        <p:txBody>
          <a:bodyPr/>
          <a:lstStyle/>
          <a:p>
            <a:fld id="{999D6305-5EC4-4F20-B50E-C3A3CD93D5CC}" type="slidenum">
              <a:rPr lang="en-IN" smtClean="0"/>
              <a:t>‹#›</a:t>
            </a:fld>
            <a:endParaRPr lang="en-IN"/>
          </a:p>
        </p:txBody>
      </p:sp>
    </p:spTree>
    <p:extLst>
      <p:ext uri="{BB962C8B-B14F-4D97-AF65-F5344CB8AC3E}">
        <p14:creationId xmlns:p14="http://schemas.microsoft.com/office/powerpoint/2010/main" val="1525856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251140-220F-E03F-68E8-3192CD728832}"/>
              </a:ext>
            </a:extLst>
          </p:cNvPr>
          <p:cNvSpPr/>
          <p:nvPr userDrawn="1"/>
        </p:nvSpPr>
        <p:spPr>
          <a:xfrm>
            <a:off x="1046163" y="681037"/>
            <a:ext cx="3932237" cy="5469671"/>
          </a:xfrm>
          <a:prstGeom prst="rect">
            <a:avLst/>
          </a:prstGeom>
          <a:noFill/>
          <a:ln w="25400">
            <a:gradFill>
              <a:gsLst>
                <a:gs pos="100000">
                  <a:srgbClr val="047845"/>
                </a:gs>
                <a:gs pos="0">
                  <a:srgbClr val="FFFF0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7865B032-389C-F3C2-F792-65D82650918D}"/>
              </a:ext>
            </a:extLst>
          </p:cNvPr>
          <p:cNvSpPr>
            <a:spLocks noGrp="1"/>
          </p:cNvSpPr>
          <p:nvPr>
            <p:ph type="title"/>
          </p:nvPr>
        </p:nvSpPr>
        <p:spPr>
          <a:xfrm>
            <a:off x="839788" y="457200"/>
            <a:ext cx="3932237" cy="1600200"/>
          </a:xfrm>
        </p:spPr>
        <p:txBody>
          <a:bodyPr anchor="b">
            <a:normAutofit/>
          </a:bodyPr>
          <a:lstStyle>
            <a:lvl1pPr>
              <a:defRPr sz="2800" b="1">
                <a:solidFill>
                  <a:srgbClr val="002060"/>
                </a:solidFill>
              </a:defRPr>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7CC2A46B-182A-B5DB-43F0-472535BCA3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40BF782-A3BF-2D15-AC7D-86D8C11C5DE0}"/>
              </a:ext>
            </a:extLst>
          </p:cNvPr>
          <p:cNvSpPr>
            <a:spLocks noGrp="1"/>
          </p:cNvSpPr>
          <p:nvPr>
            <p:ph type="body" sz="half" idx="2"/>
          </p:nvPr>
        </p:nvSpPr>
        <p:spPr>
          <a:xfrm>
            <a:off x="839788" y="2195508"/>
            <a:ext cx="3932237" cy="36734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7E034AA-CE76-A65E-0D8D-36E9734F02A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A7FBBDB-2D7D-77E6-A07B-65FE5F6D2601}"/>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8" name="Rectangle 7">
            <a:extLst>
              <a:ext uri="{FF2B5EF4-FFF2-40B4-BE49-F238E27FC236}">
                <a16:creationId xmlns:a16="http://schemas.microsoft.com/office/drawing/2014/main" id="{D93120B6-3A07-587D-9AFD-64F240551D5E}"/>
              </a:ext>
            </a:extLst>
          </p:cNvPr>
          <p:cNvSpPr/>
          <p:nvPr userDrawn="1"/>
        </p:nvSpPr>
        <p:spPr>
          <a:xfrm>
            <a:off x="5192712" y="849316"/>
            <a:ext cx="6172200" cy="138109"/>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6EFF0AAE-DD7C-ADE9-7985-A48C8548C6D5}"/>
              </a:ext>
            </a:extLst>
          </p:cNvPr>
          <p:cNvSpPr/>
          <p:nvPr userDrawn="1"/>
        </p:nvSpPr>
        <p:spPr>
          <a:xfrm>
            <a:off x="836612" y="2057400"/>
            <a:ext cx="3932237" cy="138109"/>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27076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4625E-9326-B27A-F30E-2CB696997E2D}"/>
              </a:ext>
            </a:extLst>
          </p:cNvPr>
          <p:cNvSpPr>
            <a:spLocks noGrp="1"/>
          </p:cNvSpPr>
          <p:nvPr>
            <p:ph type="title"/>
          </p:nvPr>
        </p:nvSpPr>
        <p:spPr/>
        <p:txBody>
          <a:bodyPr>
            <a:normAutofit/>
          </a:bodyPr>
          <a:lstStyle>
            <a:lvl1pPr>
              <a:defRPr sz="4000" b="1">
                <a:solidFill>
                  <a:srgbClr val="002060"/>
                </a:solidFill>
              </a:defRPr>
            </a:lvl1pPr>
          </a:lstStyle>
          <a:p>
            <a:r>
              <a:rPr lang="en-US" dirty="0"/>
              <a:t>Click to edit Master title style</a:t>
            </a:r>
            <a:endParaRPr lang="en-IN" dirty="0"/>
          </a:p>
        </p:txBody>
      </p:sp>
      <p:sp>
        <p:nvSpPr>
          <p:cNvPr id="3" name="Vertical Text Placeholder 2">
            <a:extLst>
              <a:ext uri="{FF2B5EF4-FFF2-40B4-BE49-F238E27FC236}">
                <a16:creationId xmlns:a16="http://schemas.microsoft.com/office/drawing/2014/main" id="{6D01B3C5-1252-30BF-C8A3-B0D4F5EF81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459E56D3-CCE1-594E-D02C-0E1362E5D41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DDC945F-7E3D-46D5-E179-BE720771A40A}"/>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7" name="Rectangle 6">
            <a:extLst>
              <a:ext uri="{FF2B5EF4-FFF2-40B4-BE49-F238E27FC236}">
                <a16:creationId xmlns:a16="http://schemas.microsoft.com/office/drawing/2014/main" id="{22465F0D-D2D8-F4A2-4F56-43C56A459471}"/>
              </a:ext>
            </a:extLst>
          </p:cNvPr>
          <p:cNvSpPr/>
          <p:nvPr userDrawn="1"/>
        </p:nvSpPr>
        <p:spPr>
          <a:xfrm>
            <a:off x="838200" y="1690688"/>
            <a:ext cx="10515600" cy="134937"/>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723485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4AB154-F601-9A2A-E67D-263FDBD0797C}"/>
              </a:ext>
            </a:extLst>
          </p:cNvPr>
          <p:cNvSpPr>
            <a:spLocks noGrp="1"/>
          </p:cNvSpPr>
          <p:nvPr>
            <p:ph type="title" orient="vert"/>
          </p:nvPr>
        </p:nvSpPr>
        <p:spPr>
          <a:xfrm>
            <a:off x="8724900" y="365125"/>
            <a:ext cx="2628900" cy="5811838"/>
          </a:xfrm>
        </p:spPr>
        <p:txBody>
          <a:bodyPr vert="eaVert">
            <a:normAutofit/>
          </a:bodyPr>
          <a:lstStyle>
            <a:lvl1pPr>
              <a:defRPr sz="4000" b="1">
                <a:solidFill>
                  <a:srgbClr val="002060"/>
                </a:solidFill>
              </a:defRPr>
            </a:lvl1pPr>
          </a:lstStyle>
          <a:p>
            <a:r>
              <a:rPr lang="en-US" dirty="0"/>
              <a:t>Click to edit Master title style</a:t>
            </a:r>
            <a:endParaRPr lang="en-IN" dirty="0"/>
          </a:p>
        </p:txBody>
      </p:sp>
      <p:sp>
        <p:nvSpPr>
          <p:cNvPr id="3" name="Vertical Text Placeholder 2">
            <a:extLst>
              <a:ext uri="{FF2B5EF4-FFF2-40B4-BE49-F238E27FC236}">
                <a16:creationId xmlns:a16="http://schemas.microsoft.com/office/drawing/2014/main" id="{119348FE-53AF-A2AD-1FA9-65DD52CC84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6EF89CCE-C0A2-55E9-F19E-DAABE940A6E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0A278BB-32E8-737F-16CA-E3DB4EFC5D5F}"/>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7" name="Rectangle 6">
            <a:extLst>
              <a:ext uri="{FF2B5EF4-FFF2-40B4-BE49-F238E27FC236}">
                <a16:creationId xmlns:a16="http://schemas.microsoft.com/office/drawing/2014/main" id="{15AC94DF-2F37-B1B9-8BE4-16E0DFC1FDDD}"/>
              </a:ext>
            </a:extLst>
          </p:cNvPr>
          <p:cNvSpPr/>
          <p:nvPr userDrawn="1"/>
        </p:nvSpPr>
        <p:spPr>
          <a:xfrm rot="5400000">
            <a:off x="5746749" y="3203575"/>
            <a:ext cx="5811837" cy="134937"/>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7003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Modu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075B0E4-F690-B9DA-E0FC-A948E3EAE59D}"/>
              </a:ext>
            </a:extLst>
          </p:cNvPr>
          <p:cNvSpPr>
            <a:spLocks noGrp="1"/>
          </p:cNvSpPr>
          <p:nvPr>
            <p:ph type="pic" sz="quarter" idx="14"/>
          </p:nvPr>
        </p:nvSpPr>
        <p:spPr>
          <a:xfrm>
            <a:off x="6338277" y="2094523"/>
            <a:ext cx="5015523" cy="4017352"/>
          </a:xfrm>
        </p:spPr>
        <p:txBody>
          <a:bodyPr/>
          <a:lstStyle>
            <a:lvl1pPr marL="0" indent="0">
              <a:buNone/>
              <a:defRPr/>
            </a:lvl1pPr>
          </a:lstStyle>
          <a:p>
            <a:endParaRPr lang="en-IN" dirty="0"/>
          </a:p>
        </p:txBody>
      </p:sp>
      <p:sp>
        <p:nvSpPr>
          <p:cNvPr id="2" name="Title 1">
            <a:extLst>
              <a:ext uri="{FF2B5EF4-FFF2-40B4-BE49-F238E27FC236}">
                <a16:creationId xmlns:a16="http://schemas.microsoft.com/office/drawing/2014/main" id="{A45FB3A2-2D9A-3E20-484C-EBCC9FCCF86F}"/>
              </a:ext>
            </a:extLst>
          </p:cNvPr>
          <p:cNvSpPr>
            <a:spLocks noGrp="1"/>
          </p:cNvSpPr>
          <p:nvPr>
            <p:ph type="title"/>
          </p:nvPr>
        </p:nvSpPr>
        <p:spPr/>
        <p:txBody>
          <a:bodyPr>
            <a:normAutofit/>
          </a:bodyPr>
          <a:lstStyle>
            <a:lvl1pPr>
              <a:defRPr sz="4000"/>
            </a:lvl1pPr>
          </a:lstStyle>
          <a:p>
            <a:r>
              <a:rPr lang="en-US" dirty="0"/>
              <a:t>Click to edit Master title style</a:t>
            </a:r>
            <a:endParaRPr lang="en-IN" dirty="0"/>
          </a:p>
        </p:txBody>
      </p:sp>
      <p:sp>
        <p:nvSpPr>
          <p:cNvPr id="3" name="Footer Placeholder 2">
            <a:extLst>
              <a:ext uri="{FF2B5EF4-FFF2-40B4-BE49-F238E27FC236}">
                <a16:creationId xmlns:a16="http://schemas.microsoft.com/office/drawing/2014/main" id="{DD9A35B6-8D0B-213F-70CA-0EC27427D6ED}"/>
              </a:ext>
            </a:extLst>
          </p:cNvPr>
          <p:cNvSpPr>
            <a:spLocks noGrp="1"/>
          </p:cNvSpPr>
          <p:nvPr>
            <p:ph type="ftr" sz="quarter" idx="10"/>
          </p:nvPr>
        </p:nvSpPr>
        <p:spPr/>
        <p:txBody>
          <a:bodyPr/>
          <a:lstStyle/>
          <a:p>
            <a:endParaRPr lang="en-IN" dirty="0"/>
          </a:p>
        </p:txBody>
      </p:sp>
      <p:sp>
        <p:nvSpPr>
          <p:cNvPr id="4" name="Slide Number Placeholder 3">
            <a:extLst>
              <a:ext uri="{FF2B5EF4-FFF2-40B4-BE49-F238E27FC236}">
                <a16:creationId xmlns:a16="http://schemas.microsoft.com/office/drawing/2014/main" id="{10B1D0D8-7DEF-77EC-EFFD-1DB2A2AA1BE7}"/>
              </a:ext>
            </a:extLst>
          </p:cNvPr>
          <p:cNvSpPr>
            <a:spLocks noGrp="1"/>
          </p:cNvSpPr>
          <p:nvPr>
            <p:ph type="sldNum" sz="quarter" idx="11"/>
          </p:nvPr>
        </p:nvSpPr>
        <p:spPr/>
        <p:txBody>
          <a:bodyPr/>
          <a:lstStyle/>
          <a:p>
            <a:fld id="{999D6305-5EC4-4F20-B50E-C3A3CD93D5CC}" type="slidenum">
              <a:rPr lang="en-IN" smtClean="0"/>
              <a:t>‹#›</a:t>
            </a:fld>
            <a:endParaRPr lang="en-IN"/>
          </a:p>
        </p:txBody>
      </p:sp>
      <p:sp>
        <p:nvSpPr>
          <p:cNvPr id="9" name="Text Placeholder 8">
            <a:extLst>
              <a:ext uri="{FF2B5EF4-FFF2-40B4-BE49-F238E27FC236}">
                <a16:creationId xmlns:a16="http://schemas.microsoft.com/office/drawing/2014/main" id="{CF4EC7B0-38F2-F5CA-3D80-3BD45C60687D}"/>
              </a:ext>
            </a:extLst>
          </p:cNvPr>
          <p:cNvSpPr>
            <a:spLocks noGrp="1"/>
          </p:cNvSpPr>
          <p:nvPr>
            <p:ph type="body" sz="quarter" idx="13" hasCustomPrompt="1"/>
          </p:nvPr>
        </p:nvSpPr>
        <p:spPr>
          <a:xfrm>
            <a:off x="838200" y="2094523"/>
            <a:ext cx="5015524" cy="4017352"/>
          </a:xfrm>
        </p:spPr>
        <p:txBody>
          <a:bodyPr>
            <a:normAutofit/>
          </a:bodyPr>
          <a:lstStyle>
            <a:lvl1pPr marL="0" indent="0">
              <a:buNone/>
              <a:defRPr sz="2000" i="1"/>
            </a:lvl1pPr>
          </a:lstStyle>
          <a:p>
            <a:pPr lvl="0"/>
            <a:r>
              <a:rPr lang="en-US" dirty="0"/>
              <a:t>Insert brief text about the module</a:t>
            </a:r>
            <a:endParaRPr lang="en-IN" dirty="0"/>
          </a:p>
        </p:txBody>
      </p:sp>
      <p:sp>
        <p:nvSpPr>
          <p:cNvPr id="12" name="Rectangle 11">
            <a:extLst>
              <a:ext uri="{FF2B5EF4-FFF2-40B4-BE49-F238E27FC236}">
                <a16:creationId xmlns:a16="http://schemas.microsoft.com/office/drawing/2014/main" id="{B48EE3F0-09D5-86CE-C2AA-8E6C888DB87C}"/>
              </a:ext>
            </a:extLst>
          </p:cNvPr>
          <p:cNvSpPr/>
          <p:nvPr userDrawn="1"/>
        </p:nvSpPr>
        <p:spPr>
          <a:xfrm>
            <a:off x="838199" y="1745931"/>
            <a:ext cx="10528300" cy="136800"/>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9652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D5073-3493-31FE-BBD9-BEA09F3A136F}"/>
              </a:ext>
            </a:extLst>
          </p:cNvPr>
          <p:cNvSpPr/>
          <p:nvPr userDrawn="1"/>
        </p:nvSpPr>
        <p:spPr>
          <a:xfrm>
            <a:off x="623455" y="681037"/>
            <a:ext cx="10972800" cy="5590454"/>
          </a:xfrm>
          <a:prstGeom prst="rect">
            <a:avLst/>
          </a:prstGeom>
          <a:noFill/>
          <a:ln w="25400">
            <a:gradFill>
              <a:gsLst>
                <a:gs pos="100000">
                  <a:srgbClr val="047845"/>
                </a:gs>
                <a:gs pos="0">
                  <a:srgbClr val="FFFF0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CE082307-C75D-FAA7-8C96-EACCD9E392BD}"/>
              </a:ext>
            </a:extLst>
          </p:cNvPr>
          <p:cNvSpPr>
            <a:spLocks noGrp="1"/>
          </p:cNvSpPr>
          <p:nvPr>
            <p:ph type="title"/>
          </p:nvPr>
        </p:nvSpPr>
        <p:spPr/>
        <p:txBody>
          <a:bodyPr>
            <a:normAutofit/>
          </a:bodyPr>
          <a:lstStyle>
            <a:lvl1pPr>
              <a:defRPr sz="4000" b="1">
                <a:solidFill>
                  <a:srgbClr val="002060"/>
                </a:solidFill>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034719CB-90D7-BBDB-FAE6-C5166B538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6F2E5D74-90EE-2E54-3A26-494E46C3DB4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80B0919-4273-77B2-2CDA-F4D4DA15041D}"/>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7" name="Rectangle 6">
            <a:extLst>
              <a:ext uri="{FF2B5EF4-FFF2-40B4-BE49-F238E27FC236}">
                <a16:creationId xmlns:a16="http://schemas.microsoft.com/office/drawing/2014/main" id="{61A48602-8430-EE06-4983-BE9F89A7EA6D}"/>
              </a:ext>
            </a:extLst>
          </p:cNvPr>
          <p:cNvSpPr/>
          <p:nvPr userDrawn="1"/>
        </p:nvSpPr>
        <p:spPr>
          <a:xfrm rot="5400000">
            <a:off x="11026775" y="3756023"/>
            <a:ext cx="996948" cy="3428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7794EAA8-D232-4B51-51C4-1487D6B1DEE9}"/>
              </a:ext>
            </a:extLst>
          </p:cNvPr>
          <p:cNvSpPr/>
          <p:nvPr userDrawn="1"/>
        </p:nvSpPr>
        <p:spPr>
          <a:xfrm rot="16200000">
            <a:off x="-595311" y="1995487"/>
            <a:ext cx="2524124" cy="342897"/>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1108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3BC7F-BA8B-A7C0-0DD1-3161DDB003D8}"/>
              </a:ext>
            </a:extLst>
          </p:cNvPr>
          <p:cNvSpPr>
            <a:spLocks noGrp="1"/>
          </p:cNvSpPr>
          <p:nvPr>
            <p:ph type="title"/>
          </p:nvPr>
        </p:nvSpPr>
        <p:spPr>
          <a:xfrm>
            <a:off x="831850" y="1709738"/>
            <a:ext cx="10515600" cy="2852737"/>
          </a:xfrm>
        </p:spPr>
        <p:txBody>
          <a:bodyPr anchor="b">
            <a:normAutofit/>
          </a:bodyPr>
          <a:lstStyle>
            <a:lvl1pPr>
              <a:defRPr sz="5400" b="1">
                <a:solidFill>
                  <a:srgbClr val="002060"/>
                </a:solidFill>
              </a:defRPr>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6D992F74-742C-2EBD-A695-36605628FFBA}"/>
              </a:ext>
            </a:extLst>
          </p:cNvPr>
          <p:cNvSpPr>
            <a:spLocks noGrp="1"/>
          </p:cNvSpPr>
          <p:nvPr>
            <p:ph type="body" idx="1"/>
          </p:nvPr>
        </p:nvSpPr>
        <p:spPr>
          <a:xfrm>
            <a:off x="831850" y="4589463"/>
            <a:ext cx="10515600" cy="1500187"/>
          </a:xfrm>
        </p:spPr>
        <p:txBody>
          <a:bodyPr/>
          <a:lstStyle>
            <a:lvl1pPr marL="0" indent="0">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EE4DADA-60BA-4512-6BB7-885B429ADF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3373AC9-2CD3-48C8-CC7E-BC83C1E68724}"/>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7" name="Rectangle 6">
            <a:extLst>
              <a:ext uri="{FF2B5EF4-FFF2-40B4-BE49-F238E27FC236}">
                <a16:creationId xmlns:a16="http://schemas.microsoft.com/office/drawing/2014/main" id="{2545AA74-8460-44C5-8062-61E3B8541C9D}"/>
              </a:ext>
            </a:extLst>
          </p:cNvPr>
          <p:cNvSpPr/>
          <p:nvPr userDrawn="1"/>
        </p:nvSpPr>
        <p:spPr>
          <a:xfrm>
            <a:off x="831850" y="1572938"/>
            <a:ext cx="10528300" cy="136800"/>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9691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A524-E593-CAED-78AC-0A6D97F96A38}"/>
              </a:ext>
            </a:extLst>
          </p:cNvPr>
          <p:cNvSpPr>
            <a:spLocks noGrp="1"/>
          </p:cNvSpPr>
          <p:nvPr>
            <p:ph type="title"/>
          </p:nvPr>
        </p:nvSpPr>
        <p:spPr/>
        <p:txBody>
          <a:bodyPr>
            <a:normAutofit/>
          </a:bodyPr>
          <a:lstStyle>
            <a:lvl1pPr>
              <a:defRPr sz="4000" b="1">
                <a:solidFill>
                  <a:srgbClr val="002060"/>
                </a:solidFill>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77BDF639-7529-B1FF-C824-C3F4B330C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148D11A-5084-6454-B8BE-EEE089500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9EEAC75B-39F7-3FC3-6869-A2685555601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2918112-EDC9-0541-4394-3431D5D4FFC3}"/>
              </a:ext>
            </a:extLst>
          </p:cNvPr>
          <p:cNvSpPr>
            <a:spLocks noGrp="1"/>
          </p:cNvSpPr>
          <p:nvPr>
            <p:ph type="sldNum" sz="quarter" idx="12"/>
          </p:nvPr>
        </p:nvSpPr>
        <p:spPr/>
        <p:txBody>
          <a:bodyPr/>
          <a:lstStyle/>
          <a:p>
            <a:fld id="{999D6305-5EC4-4F20-B50E-C3A3CD93D5CC}" type="slidenum">
              <a:rPr lang="en-IN" smtClean="0"/>
              <a:t>‹#›</a:t>
            </a:fld>
            <a:endParaRPr lang="en-IN"/>
          </a:p>
        </p:txBody>
      </p:sp>
    </p:spTree>
    <p:extLst>
      <p:ext uri="{BB962C8B-B14F-4D97-AF65-F5344CB8AC3E}">
        <p14:creationId xmlns:p14="http://schemas.microsoft.com/office/powerpoint/2010/main" val="1447054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9B7C-9DBD-90A7-9AF6-B9A9D8B3CF19}"/>
              </a:ext>
            </a:extLst>
          </p:cNvPr>
          <p:cNvSpPr>
            <a:spLocks noGrp="1"/>
          </p:cNvSpPr>
          <p:nvPr>
            <p:ph type="title"/>
          </p:nvPr>
        </p:nvSpPr>
        <p:spPr>
          <a:xfrm>
            <a:off x="839788" y="365125"/>
            <a:ext cx="10515600" cy="1325563"/>
          </a:xfrm>
        </p:spPr>
        <p:txBody>
          <a:bodyPr>
            <a:normAutofit/>
          </a:bodyPr>
          <a:lstStyle>
            <a:lvl1pPr>
              <a:defRPr sz="4000" b="1">
                <a:solidFill>
                  <a:srgbClr val="002060"/>
                </a:solidFill>
              </a:defRPr>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0C3BC3F4-71E8-5D27-4100-518236DCB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1616DA-9814-3985-B912-BA5B01549C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DCCB6A-0281-AFF1-A1DD-BEE6786BAB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A72FC1-8012-36DF-5901-FB3F1C96D6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Footer Placeholder 7">
            <a:extLst>
              <a:ext uri="{FF2B5EF4-FFF2-40B4-BE49-F238E27FC236}">
                <a16:creationId xmlns:a16="http://schemas.microsoft.com/office/drawing/2014/main" id="{85F52FD1-F933-F96E-C288-B60BFAEC2E2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77F35D9-433B-3A58-99FA-B88948FC78C7}"/>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11" name="Rectangle 10">
            <a:extLst>
              <a:ext uri="{FF2B5EF4-FFF2-40B4-BE49-F238E27FC236}">
                <a16:creationId xmlns:a16="http://schemas.microsoft.com/office/drawing/2014/main" id="{2EE4243E-28FE-C1C0-5CE6-FB41249C4843}"/>
              </a:ext>
            </a:extLst>
          </p:cNvPr>
          <p:cNvSpPr/>
          <p:nvPr userDrawn="1"/>
        </p:nvSpPr>
        <p:spPr>
          <a:xfrm rot="16200000">
            <a:off x="-595311" y="1995487"/>
            <a:ext cx="2524124" cy="342897"/>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66489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FF87B0-1AF8-3E6E-4988-9BB092AE36C9}"/>
              </a:ext>
            </a:extLst>
          </p:cNvPr>
          <p:cNvSpPr/>
          <p:nvPr userDrawn="1"/>
        </p:nvSpPr>
        <p:spPr>
          <a:xfrm>
            <a:off x="623455" y="681037"/>
            <a:ext cx="10972800" cy="5590454"/>
          </a:xfrm>
          <a:prstGeom prst="rect">
            <a:avLst/>
          </a:prstGeom>
          <a:noFill/>
          <a:ln w="25400">
            <a:gradFill>
              <a:gsLst>
                <a:gs pos="100000">
                  <a:srgbClr val="047845"/>
                </a:gs>
                <a:gs pos="0">
                  <a:srgbClr val="FFFF0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EA4FC01-AD9F-7E06-0DBA-930726677CFA}"/>
              </a:ext>
            </a:extLst>
          </p:cNvPr>
          <p:cNvSpPr>
            <a:spLocks noGrp="1"/>
          </p:cNvSpPr>
          <p:nvPr>
            <p:ph type="title"/>
          </p:nvPr>
        </p:nvSpPr>
        <p:spPr/>
        <p:txBody>
          <a:bodyPr>
            <a:normAutofit/>
          </a:bodyPr>
          <a:lstStyle>
            <a:lvl1pPr>
              <a:defRPr sz="4000" b="1">
                <a:solidFill>
                  <a:srgbClr val="002060"/>
                </a:solidFill>
              </a:defRPr>
            </a:lvl1pPr>
          </a:lstStyle>
          <a:p>
            <a:r>
              <a:rPr lang="en-US" dirty="0"/>
              <a:t>Click to edit Master title style</a:t>
            </a:r>
            <a:endParaRPr lang="en-IN" dirty="0"/>
          </a:p>
        </p:txBody>
      </p:sp>
      <p:sp>
        <p:nvSpPr>
          <p:cNvPr id="4" name="Footer Placeholder 3">
            <a:extLst>
              <a:ext uri="{FF2B5EF4-FFF2-40B4-BE49-F238E27FC236}">
                <a16:creationId xmlns:a16="http://schemas.microsoft.com/office/drawing/2014/main" id="{BBB0D833-6D87-7E5C-7F32-A9695CF1732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1927D78-98EC-74C0-22FB-C98B9228AC2D}"/>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6" name="Rectangle 5">
            <a:extLst>
              <a:ext uri="{FF2B5EF4-FFF2-40B4-BE49-F238E27FC236}">
                <a16:creationId xmlns:a16="http://schemas.microsoft.com/office/drawing/2014/main" id="{EC0BA222-8309-B487-3D3C-12895823BBFB}"/>
              </a:ext>
            </a:extLst>
          </p:cNvPr>
          <p:cNvSpPr/>
          <p:nvPr userDrawn="1"/>
        </p:nvSpPr>
        <p:spPr>
          <a:xfrm>
            <a:off x="838200" y="1690688"/>
            <a:ext cx="10528300" cy="138109"/>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18668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F1656E-CB7D-4D41-A3B4-789309BA1BC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7DE5692-4AB2-F7F1-E617-02C90FDC9F36}"/>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5" name="Rectangle 4">
            <a:extLst>
              <a:ext uri="{FF2B5EF4-FFF2-40B4-BE49-F238E27FC236}">
                <a16:creationId xmlns:a16="http://schemas.microsoft.com/office/drawing/2014/main" id="{9F16AED5-D51A-7569-F570-B49ECA77FF7E}"/>
              </a:ext>
            </a:extLst>
          </p:cNvPr>
          <p:cNvSpPr/>
          <p:nvPr userDrawn="1"/>
        </p:nvSpPr>
        <p:spPr>
          <a:xfrm>
            <a:off x="1" y="648678"/>
            <a:ext cx="12191999" cy="12504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58075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520659-0638-0BB5-865F-A75842F1B182}"/>
              </a:ext>
            </a:extLst>
          </p:cNvPr>
          <p:cNvSpPr/>
          <p:nvPr userDrawn="1"/>
        </p:nvSpPr>
        <p:spPr>
          <a:xfrm>
            <a:off x="1046163" y="681037"/>
            <a:ext cx="3932237" cy="5469671"/>
          </a:xfrm>
          <a:prstGeom prst="rect">
            <a:avLst/>
          </a:prstGeom>
          <a:noFill/>
          <a:ln w="25400">
            <a:gradFill>
              <a:gsLst>
                <a:gs pos="100000">
                  <a:srgbClr val="047845"/>
                </a:gs>
                <a:gs pos="0">
                  <a:srgbClr val="FFFF0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E9DE2BD1-215E-C8C2-056B-E7C68BD9E9E9}"/>
              </a:ext>
            </a:extLst>
          </p:cNvPr>
          <p:cNvSpPr>
            <a:spLocks noGrp="1"/>
          </p:cNvSpPr>
          <p:nvPr>
            <p:ph type="title"/>
          </p:nvPr>
        </p:nvSpPr>
        <p:spPr>
          <a:xfrm>
            <a:off x="839788" y="457200"/>
            <a:ext cx="3932237" cy="1600200"/>
          </a:xfrm>
        </p:spPr>
        <p:txBody>
          <a:bodyPr anchor="b">
            <a:normAutofit/>
          </a:bodyPr>
          <a:lstStyle>
            <a:lvl1pPr>
              <a:defRPr sz="2800" b="1">
                <a:solidFill>
                  <a:srgbClr val="002060"/>
                </a:solidFill>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B643B47D-60F5-2A19-0AC4-49EE65D0DC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036F8E1-6694-5448-5158-A85CD87D60F2}"/>
              </a:ext>
            </a:extLst>
          </p:cNvPr>
          <p:cNvSpPr>
            <a:spLocks noGrp="1"/>
          </p:cNvSpPr>
          <p:nvPr>
            <p:ph type="body" sz="half" idx="2"/>
          </p:nvPr>
        </p:nvSpPr>
        <p:spPr>
          <a:xfrm>
            <a:off x="839788" y="2195508"/>
            <a:ext cx="3932237" cy="36734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B4E1F9EF-AEB5-F5B5-7C14-1E836966C17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B537CB4-D4E3-7A9D-141D-8D85F05FC7FF}"/>
              </a:ext>
            </a:extLst>
          </p:cNvPr>
          <p:cNvSpPr>
            <a:spLocks noGrp="1"/>
          </p:cNvSpPr>
          <p:nvPr>
            <p:ph type="sldNum" sz="quarter" idx="12"/>
          </p:nvPr>
        </p:nvSpPr>
        <p:spPr/>
        <p:txBody>
          <a:bodyPr/>
          <a:lstStyle/>
          <a:p>
            <a:fld id="{999D6305-5EC4-4F20-B50E-C3A3CD93D5CC}" type="slidenum">
              <a:rPr lang="en-IN" smtClean="0"/>
              <a:t>‹#›</a:t>
            </a:fld>
            <a:endParaRPr lang="en-IN"/>
          </a:p>
        </p:txBody>
      </p:sp>
      <p:sp>
        <p:nvSpPr>
          <p:cNvPr id="8" name="Rectangle 7">
            <a:extLst>
              <a:ext uri="{FF2B5EF4-FFF2-40B4-BE49-F238E27FC236}">
                <a16:creationId xmlns:a16="http://schemas.microsoft.com/office/drawing/2014/main" id="{75F9971E-DCA8-CD3A-6B9C-AAAEE458EADF}"/>
              </a:ext>
            </a:extLst>
          </p:cNvPr>
          <p:cNvSpPr/>
          <p:nvPr userDrawn="1"/>
        </p:nvSpPr>
        <p:spPr>
          <a:xfrm>
            <a:off x="5192712" y="849316"/>
            <a:ext cx="6172200" cy="138109"/>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C50B2FBF-39EA-D39B-7B5E-28D03FD7067C}"/>
              </a:ext>
            </a:extLst>
          </p:cNvPr>
          <p:cNvSpPr/>
          <p:nvPr userDrawn="1"/>
        </p:nvSpPr>
        <p:spPr>
          <a:xfrm>
            <a:off x="836612" y="2057400"/>
            <a:ext cx="3932237" cy="138109"/>
          </a:xfrm>
          <a:prstGeom prst="rect">
            <a:avLst/>
          </a:prstGeom>
          <a:solidFill>
            <a:srgbClr val="047845">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1159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logo for a company&#10;&#10;Description automatically generated">
            <a:extLst>
              <a:ext uri="{FF2B5EF4-FFF2-40B4-BE49-F238E27FC236}">
                <a16:creationId xmlns:a16="http://schemas.microsoft.com/office/drawing/2014/main" id="{8BD1C38F-1458-9D52-59C4-D9EA82DBB86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8549" t="17685" r="6976" b="16160"/>
          <a:stretch/>
        </p:blipFill>
        <p:spPr>
          <a:xfrm>
            <a:off x="10179354" y="11174"/>
            <a:ext cx="2036092" cy="563472"/>
          </a:xfrm>
          <a:prstGeom prst="rect">
            <a:avLst/>
          </a:prstGeom>
        </p:spPr>
      </p:pic>
      <p:pic>
        <p:nvPicPr>
          <p:cNvPr id="7" name="Picture 6" descr="A logo with a number and text&#10;&#10;Description automatically generated">
            <a:extLst>
              <a:ext uri="{FF2B5EF4-FFF2-40B4-BE49-F238E27FC236}">
                <a16:creationId xmlns:a16="http://schemas.microsoft.com/office/drawing/2014/main" id="{B2E2B1B2-7942-CBD3-A162-8F63A6FBD89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890" y="14915"/>
            <a:ext cx="838200" cy="563472"/>
          </a:xfrm>
          <a:prstGeom prst="rect">
            <a:avLst/>
          </a:prstGeom>
        </p:spPr>
      </p:pic>
      <p:sp>
        <p:nvSpPr>
          <p:cNvPr id="2" name="Title Placeholder 1">
            <a:extLst>
              <a:ext uri="{FF2B5EF4-FFF2-40B4-BE49-F238E27FC236}">
                <a16:creationId xmlns:a16="http://schemas.microsoft.com/office/drawing/2014/main" id="{F501B145-085A-1823-DAA3-B6427DB22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194E927B-4AAF-40A5-8FE9-8FA1D5ED7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2AF6D95B-CDDE-2480-2662-905D5B32E1A6}"/>
              </a:ext>
            </a:extLst>
          </p:cNvPr>
          <p:cNvSpPr>
            <a:spLocks noGrp="1"/>
          </p:cNvSpPr>
          <p:nvPr>
            <p:ph type="ftr" sz="quarter" idx="3"/>
          </p:nvPr>
        </p:nvSpPr>
        <p:spPr>
          <a:xfrm>
            <a:off x="3558931" y="6492875"/>
            <a:ext cx="5074138" cy="35395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F5622209-76B7-CAFD-6A97-0F372DC3AD8B}"/>
              </a:ext>
            </a:extLst>
          </p:cNvPr>
          <p:cNvSpPr>
            <a:spLocks noGrp="1"/>
          </p:cNvSpPr>
          <p:nvPr>
            <p:ph type="sldNum" sz="quarter" idx="4"/>
          </p:nvPr>
        </p:nvSpPr>
        <p:spPr>
          <a:xfrm>
            <a:off x="11246338" y="6492875"/>
            <a:ext cx="945661" cy="353951"/>
          </a:xfrm>
          <a:prstGeom prst="rect">
            <a:avLst/>
          </a:prstGeom>
        </p:spPr>
        <p:txBody>
          <a:bodyPr vert="horz" lIns="91440" tIns="45720" rIns="91440" bIns="45720" rtlCol="0" anchor="ctr"/>
          <a:lstStyle>
            <a:lvl1pPr algn="r">
              <a:defRPr sz="1200">
                <a:solidFill>
                  <a:schemeClr val="tx1">
                    <a:tint val="75000"/>
                  </a:schemeClr>
                </a:solidFill>
              </a:defRPr>
            </a:lvl1pPr>
          </a:lstStyle>
          <a:p>
            <a:fld id="{999D6305-5EC4-4F20-B50E-C3A3CD93D5CC}" type="slidenum">
              <a:rPr lang="en-IN" smtClean="0"/>
              <a:t>‹#›</a:t>
            </a:fld>
            <a:endParaRPr lang="en-IN"/>
          </a:p>
        </p:txBody>
      </p:sp>
      <p:sp>
        <p:nvSpPr>
          <p:cNvPr id="13" name="Rectangle 12">
            <a:extLst>
              <a:ext uri="{FF2B5EF4-FFF2-40B4-BE49-F238E27FC236}">
                <a16:creationId xmlns:a16="http://schemas.microsoft.com/office/drawing/2014/main" id="{09CB6FD1-F417-10AB-701A-D3BC7F18E323}"/>
              </a:ext>
            </a:extLst>
          </p:cNvPr>
          <p:cNvSpPr/>
          <p:nvPr userDrawn="1"/>
        </p:nvSpPr>
        <p:spPr>
          <a:xfrm>
            <a:off x="1" y="6367829"/>
            <a:ext cx="12191999" cy="12504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6918993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0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26" Type="http://schemas.microsoft.com/office/2007/relationships/diagramDrawing" Target="../diagrams/drawing8.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5" Type="http://schemas.openxmlformats.org/officeDocument/2006/relationships/diagramColors" Target="../diagrams/colors8.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24" Type="http://schemas.openxmlformats.org/officeDocument/2006/relationships/diagramQuickStyle" Target="../diagrams/quickStyle8.xml"/><Relationship Id="rId5" Type="http://schemas.openxmlformats.org/officeDocument/2006/relationships/diagramColors" Target="../diagrams/colors4.xml"/><Relationship Id="rId15" Type="http://schemas.openxmlformats.org/officeDocument/2006/relationships/diagramColors" Target="../diagrams/colors6.xml"/><Relationship Id="rId23" Type="http://schemas.openxmlformats.org/officeDocument/2006/relationships/diagramLayout" Target="../diagrams/layout8.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 Id="rId22" Type="http://schemas.openxmlformats.org/officeDocument/2006/relationships/diagramData" Target="../diagrams/data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hyperlink" Target="https://www.3blmedia.com/News/Transitioning-Greener-More-Sustainable-Career-Experts-Provide-How-Advice-During-Webinar-Hosted"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2871-1E3F-1B60-73AC-2D7F92E590D2}"/>
              </a:ext>
            </a:extLst>
          </p:cNvPr>
          <p:cNvSpPr>
            <a:spLocks noGrp="1"/>
          </p:cNvSpPr>
          <p:nvPr>
            <p:ph type="ctrTitle"/>
          </p:nvPr>
        </p:nvSpPr>
        <p:spPr>
          <a:xfrm>
            <a:off x="1523999" y="789050"/>
            <a:ext cx="9144000" cy="2387600"/>
          </a:xfrm>
        </p:spPr>
        <p:txBody>
          <a:bodyPr>
            <a:normAutofit fontScale="90000"/>
          </a:bodyPr>
          <a:lstStyle/>
          <a:p>
            <a:r>
              <a:rPr lang="en-US" dirty="0">
                <a:latin typeface="Arial Narrow" panose="020B0606020202030204" pitchFamily="34" charset="0"/>
              </a:rPr>
              <a:t>Introduction to Green Building Profession</a:t>
            </a:r>
            <a:br>
              <a:rPr lang="en-US" dirty="0">
                <a:latin typeface="Arial Narrow" panose="020B0606020202030204" pitchFamily="34" charset="0"/>
              </a:rPr>
            </a:br>
            <a:r>
              <a:rPr lang="en-US" dirty="0">
                <a:latin typeface="Arial Narrow" panose="020B0606020202030204" pitchFamily="34" charset="0"/>
              </a:rPr>
              <a:t> Skill Training &amp; Management </a:t>
            </a:r>
            <a:endParaRPr lang="en-IN" dirty="0"/>
          </a:p>
        </p:txBody>
      </p:sp>
      <p:sp>
        <p:nvSpPr>
          <p:cNvPr id="6" name="Text Placeholder 5">
            <a:extLst>
              <a:ext uri="{FF2B5EF4-FFF2-40B4-BE49-F238E27FC236}">
                <a16:creationId xmlns:a16="http://schemas.microsoft.com/office/drawing/2014/main" id="{D3F5A3FE-B758-FA94-0B9B-D9FE91B4494F}"/>
              </a:ext>
            </a:extLst>
          </p:cNvPr>
          <p:cNvSpPr>
            <a:spLocks noGrp="1"/>
          </p:cNvSpPr>
          <p:nvPr>
            <p:ph type="body" sz="quarter" idx="15"/>
          </p:nvPr>
        </p:nvSpPr>
        <p:spPr>
          <a:xfrm>
            <a:off x="2955131" y="3907839"/>
            <a:ext cx="6296025" cy="506781"/>
          </a:xfrm>
        </p:spPr>
        <p:txBody>
          <a:bodyPr>
            <a:normAutofit fontScale="92500"/>
          </a:bodyPr>
          <a:lstStyle/>
          <a:p>
            <a:r>
              <a:rPr lang="en-US" dirty="0"/>
              <a:t>First step to becoming a Green Building Professional</a:t>
            </a:r>
          </a:p>
          <a:p>
            <a:endParaRPr lang="en-IN" dirty="0"/>
          </a:p>
        </p:txBody>
      </p:sp>
    </p:spTree>
    <p:extLst>
      <p:ext uri="{BB962C8B-B14F-4D97-AF65-F5344CB8AC3E}">
        <p14:creationId xmlns:p14="http://schemas.microsoft.com/office/powerpoint/2010/main" val="100215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26DF-6E4B-6E9E-7F45-3521E2AE3F79}"/>
              </a:ext>
            </a:extLst>
          </p:cNvPr>
          <p:cNvSpPr>
            <a:spLocks noGrp="1"/>
          </p:cNvSpPr>
          <p:nvPr>
            <p:ph type="title"/>
          </p:nvPr>
        </p:nvSpPr>
        <p:spPr>
          <a:xfrm>
            <a:off x="730738" y="814388"/>
            <a:ext cx="10515600" cy="671513"/>
          </a:xfrm>
        </p:spPr>
        <p:txBody>
          <a:bodyPr>
            <a:normAutofit/>
          </a:bodyPr>
          <a:lstStyle/>
          <a:p>
            <a:r>
              <a:rPr lang="en-IN" dirty="0"/>
              <a:t>National Building Code</a:t>
            </a:r>
            <a:endParaRPr lang="en-IN" dirty="0">
              <a:solidFill>
                <a:srgbClr val="00B050"/>
              </a:solidFill>
            </a:endParaRPr>
          </a:p>
        </p:txBody>
      </p:sp>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10</a:t>
            </a:fld>
            <a:endParaRPr lang="en-IN"/>
          </a:p>
        </p:txBody>
      </p:sp>
      <p:sp>
        <p:nvSpPr>
          <p:cNvPr id="10" name="Content Placeholder 2">
            <a:extLst>
              <a:ext uri="{FF2B5EF4-FFF2-40B4-BE49-F238E27FC236}">
                <a16:creationId xmlns:a16="http://schemas.microsoft.com/office/drawing/2014/main" id="{70A6DA60-4E93-45D2-80BF-5AE52BE5DFC7}"/>
              </a:ext>
            </a:extLst>
          </p:cNvPr>
          <p:cNvSpPr txBox="1">
            <a:spLocks/>
          </p:cNvSpPr>
          <p:nvPr/>
        </p:nvSpPr>
        <p:spPr>
          <a:xfrm>
            <a:off x="838199" y="1995586"/>
            <a:ext cx="10515599" cy="28335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a:t>With a view to boost sustainability, the building code for the first time includes process for glazing in buildings with respect to their effect on energy, light and selection and manifestation of glass with respect to safety. It also focuses on energy conservation, use of solar energy by way of solar water heating systems, solar steam systems for cooking and laundry, solar-assisted refrigeration/air conditioning systems, solar photo voltaic systems, and efficient lighting.</a:t>
            </a:r>
            <a:endParaRPr lang="en-US" dirty="0"/>
          </a:p>
        </p:txBody>
      </p:sp>
    </p:spTree>
    <p:extLst>
      <p:ext uri="{BB962C8B-B14F-4D97-AF65-F5344CB8AC3E}">
        <p14:creationId xmlns:p14="http://schemas.microsoft.com/office/powerpoint/2010/main" val="228521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26DF-6E4B-6E9E-7F45-3521E2AE3F79}"/>
              </a:ext>
            </a:extLst>
          </p:cNvPr>
          <p:cNvSpPr>
            <a:spLocks noGrp="1"/>
          </p:cNvSpPr>
          <p:nvPr>
            <p:ph type="title"/>
          </p:nvPr>
        </p:nvSpPr>
        <p:spPr>
          <a:xfrm>
            <a:off x="730738" y="785813"/>
            <a:ext cx="10515600" cy="671513"/>
          </a:xfrm>
        </p:spPr>
        <p:txBody>
          <a:bodyPr>
            <a:normAutofit/>
          </a:bodyPr>
          <a:lstStyle/>
          <a:p>
            <a:r>
              <a:rPr lang="en-IN" dirty="0"/>
              <a:t>Model Building Bye-Laws</a:t>
            </a:r>
            <a:endParaRPr lang="en-IN" dirty="0">
              <a:solidFill>
                <a:srgbClr val="00B050"/>
              </a:solidFill>
            </a:endParaRPr>
          </a:p>
        </p:txBody>
      </p:sp>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11</a:t>
            </a:fld>
            <a:endParaRPr lang="en-IN"/>
          </a:p>
        </p:txBody>
      </p:sp>
      <p:sp>
        <p:nvSpPr>
          <p:cNvPr id="7" name="Content Placeholder 2">
            <a:extLst>
              <a:ext uri="{FF2B5EF4-FFF2-40B4-BE49-F238E27FC236}">
                <a16:creationId xmlns:a16="http://schemas.microsoft.com/office/drawing/2014/main" id="{70A6DA60-4E93-45D2-80BF-5AE52BE5DFC7}"/>
              </a:ext>
            </a:extLst>
          </p:cNvPr>
          <p:cNvSpPr txBox="1">
            <a:spLocks/>
          </p:cNvSpPr>
          <p:nvPr/>
        </p:nvSpPr>
        <p:spPr>
          <a:xfrm>
            <a:off x="845038" y="2573620"/>
            <a:ext cx="5541475" cy="22698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b="1" dirty="0"/>
              <a:t>Model Building Byelaws</a:t>
            </a:r>
            <a:r>
              <a:rPr lang="en-US" sz="2400" dirty="0"/>
              <a:t>, 2016 are legal tools used to regulate coverage, height, </a:t>
            </a:r>
            <a:r>
              <a:rPr lang="en-US" sz="2400" b="1" dirty="0"/>
              <a:t>building</a:t>
            </a:r>
            <a:r>
              <a:rPr lang="en-US" sz="2400" dirty="0"/>
              <a:t> bulk, and architectural design and </a:t>
            </a:r>
            <a:r>
              <a:rPr lang="en-US" sz="2400" b="1" dirty="0"/>
              <a:t>construction</a:t>
            </a:r>
            <a:r>
              <a:rPr lang="en-US" sz="2400" dirty="0"/>
              <a:t> aspects of </a:t>
            </a:r>
            <a:r>
              <a:rPr lang="en-US" sz="2400" b="1" dirty="0"/>
              <a:t>buildings</a:t>
            </a:r>
            <a:r>
              <a:rPr lang="en-US" sz="2400" dirty="0"/>
              <a:t> so as to achieve orderly development of an area.</a:t>
            </a:r>
          </a:p>
        </p:txBody>
      </p:sp>
      <p:pic>
        <p:nvPicPr>
          <p:cNvPr id="10" name="Picture 9">
            <a:extLst>
              <a:ext uri="{FF2B5EF4-FFF2-40B4-BE49-F238E27FC236}">
                <a16:creationId xmlns:a16="http://schemas.microsoft.com/office/drawing/2014/main" id="{5D6FB697-5FD2-4B38-A957-473FB234BC4E}"/>
              </a:ext>
            </a:extLst>
          </p:cNvPr>
          <p:cNvPicPr>
            <a:picLocks noChangeAspect="1"/>
          </p:cNvPicPr>
          <p:nvPr/>
        </p:nvPicPr>
        <p:blipFill rotWithShape="1">
          <a:blip r:embed="rId2"/>
          <a:srcRect l="27293" t="14699" r="40464" b="5324"/>
          <a:stretch/>
        </p:blipFill>
        <p:spPr>
          <a:xfrm>
            <a:off x="7643813" y="1930682"/>
            <a:ext cx="3024187" cy="4219587"/>
          </a:xfrm>
          <a:prstGeom prst="rect">
            <a:avLst/>
          </a:prstGeom>
          <a:ln w="12700">
            <a:solidFill>
              <a:schemeClr val="tx1"/>
            </a:solidFill>
          </a:ln>
        </p:spPr>
      </p:pic>
    </p:spTree>
    <p:extLst>
      <p:ext uri="{BB962C8B-B14F-4D97-AF65-F5344CB8AC3E}">
        <p14:creationId xmlns:p14="http://schemas.microsoft.com/office/powerpoint/2010/main" val="444700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12</a:t>
            </a:fld>
            <a:endParaRPr lang="en-IN"/>
          </a:p>
        </p:txBody>
      </p:sp>
      <p:sp>
        <p:nvSpPr>
          <p:cNvPr id="5" name="TextBox 4"/>
          <p:cNvSpPr txBox="1"/>
          <p:nvPr/>
        </p:nvSpPr>
        <p:spPr>
          <a:xfrm>
            <a:off x="3414252" y="4128492"/>
            <a:ext cx="5148572" cy="584775"/>
          </a:xfrm>
          <a:prstGeom prst="rect">
            <a:avLst/>
          </a:prstGeom>
          <a:noFill/>
        </p:spPr>
        <p:txBody>
          <a:bodyPr wrap="square" rtlCol="0">
            <a:spAutoFit/>
          </a:bodyPr>
          <a:lstStyle/>
          <a:p>
            <a:pPr algn="r"/>
            <a:r>
              <a:rPr lang="en-US" sz="3200" b="1" dirty="0">
                <a:solidFill>
                  <a:schemeClr val="bg1"/>
                </a:solidFill>
                <a:latin typeface="Arial Narrow" panose="020B0606020202030204" pitchFamily="34" charset="0"/>
              </a:rPr>
              <a:t>Thank you!</a:t>
            </a:r>
            <a:endParaRPr lang="en-IN" sz="3200" b="1" dirty="0">
              <a:solidFill>
                <a:schemeClr val="bg1"/>
              </a:solidFill>
              <a:latin typeface="Arial Narrow" panose="020B0606020202030204" pitchFamily="34" charset="0"/>
            </a:endParaRPr>
          </a:p>
        </p:txBody>
      </p:sp>
      <p:sp>
        <p:nvSpPr>
          <p:cNvPr id="7" name="TextBox 6"/>
          <p:cNvSpPr txBox="1"/>
          <p:nvPr/>
        </p:nvSpPr>
        <p:spPr>
          <a:xfrm>
            <a:off x="4953000" y="4796571"/>
            <a:ext cx="5499061" cy="1200329"/>
          </a:xfrm>
          <a:prstGeom prst="rect">
            <a:avLst/>
          </a:prstGeom>
          <a:noFill/>
        </p:spPr>
        <p:txBody>
          <a:bodyPr wrap="square" rtlCol="0">
            <a:spAutoFit/>
          </a:bodyPr>
          <a:lstStyle/>
          <a:p>
            <a:pPr algn="r"/>
            <a:r>
              <a:rPr lang="en-US" sz="2400" b="1" dirty="0">
                <a:solidFill>
                  <a:schemeClr val="bg1"/>
                </a:solidFill>
                <a:latin typeface="Arial Narrow" panose="020B0606020202030204" pitchFamily="34" charset="0"/>
              </a:rPr>
              <a:t>Ar. Prajna Aigal</a:t>
            </a:r>
          </a:p>
          <a:p>
            <a:pPr algn="r"/>
            <a:r>
              <a:rPr lang="en-US" sz="1600" dirty="0">
                <a:solidFill>
                  <a:schemeClr val="bg1"/>
                </a:solidFill>
                <a:latin typeface="Arial Narrow" panose="020B0606020202030204" pitchFamily="34" charset="0"/>
              </a:rPr>
              <a:t>Research Associate, Sustainable Buildings</a:t>
            </a:r>
          </a:p>
          <a:p>
            <a:pPr algn="r"/>
            <a:r>
              <a:rPr lang="en-US" sz="1600" dirty="0">
                <a:solidFill>
                  <a:schemeClr val="bg1"/>
                </a:solidFill>
                <a:latin typeface="Arial Narrow" panose="020B0606020202030204" pitchFamily="34" charset="0"/>
              </a:rPr>
              <a:t>The Energy and Resources Institute</a:t>
            </a:r>
          </a:p>
          <a:p>
            <a:pPr algn="r"/>
            <a:r>
              <a:rPr lang="en-US" sz="1600" dirty="0">
                <a:solidFill>
                  <a:schemeClr val="bg1"/>
                </a:solidFill>
                <a:latin typeface="Arial Narrow" panose="020B0606020202030204" pitchFamily="34" charset="0"/>
              </a:rPr>
              <a:t>prajna.aigal@teri.res.in</a:t>
            </a:r>
            <a:endParaRPr lang="en-IN" sz="1600" dirty="0">
              <a:solidFill>
                <a:schemeClr val="bg1"/>
              </a:solidFill>
              <a:latin typeface="Arial Narrow" panose="020B0606020202030204" pitchFamily="34" charset="0"/>
            </a:endParaRPr>
          </a:p>
        </p:txBody>
      </p:sp>
      <p:pic>
        <p:nvPicPr>
          <p:cNvPr id="8" name="Picture 7"/>
          <p:cNvPicPr/>
          <p:nvPr/>
        </p:nvPicPr>
        <p:blipFill>
          <a:blip r:embed="rId2" cstate="print">
            <a:clrChange>
              <a:clrFrom>
                <a:srgbClr val="FEFEFF"/>
              </a:clrFrom>
              <a:clrTo>
                <a:srgbClr val="FEFEFF">
                  <a:alpha val="0"/>
                </a:srgbClr>
              </a:clrTo>
            </a:clrChange>
            <a:extLst>
              <a:ext uri="{28A0092B-C50C-407E-A947-70E740481C1C}">
                <a14:useLocalDpi xmlns:a14="http://schemas.microsoft.com/office/drawing/2010/main" val="0"/>
              </a:ext>
            </a:extLst>
          </a:blip>
          <a:stretch>
            <a:fillRect/>
          </a:stretch>
        </p:blipFill>
        <p:spPr bwMode="auto">
          <a:xfrm>
            <a:off x="315223" y="5996900"/>
            <a:ext cx="1109386" cy="676939"/>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584512B-55E1-43F8-A3F7-8F186D6EA7DA}"/>
              </a:ext>
            </a:extLst>
          </p:cNvPr>
          <p:cNvPicPr>
            <a:picLocks noChangeAspect="1"/>
          </p:cNvPicPr>
          <p:nvPr/>
        </p:nvPicPr>
        <p:blipFill rotWithShape="1">
          <a:blip r:embed="rId3"/>
          <a:srcRect l="11133" t="14433" r="24459" b="5017"/>
          <a:stretch/>
        </p:blipFill>
        <p:spPr>
          <a:xfrm>
            <a:off x="2077715" y="775834"/>
            <a:ext cx="7821646" cy="5502383"/>
          </a:xfrm>
          <a:prstGeom prst="rect">
            <a:avLst/>
          </a:prstGeom>
          <a:ln w="12700">
            <a:solidFill>
              <a:schemeClr val="tx1"/>
            </a:solidFill>
          </a:ln>
        </p:spPr>
      </p:pic>
    </p:spTree>
    <p:extLst>
      <p:ext uri="{BB962C8B-B14F-4D97-AF65-F5344CB8AC3E}">
        <p14:creationId xmlns:p14="http://schemas.microsoft.com/office/powerpoint/2010/main" val="3805254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13</a:t>
            </a:fld>
            <a:endParaRPr lang="en-IN"/>
          </a:p>
        </p:txBody>
      </p:sp>
      <p:sp>
        <p:nvSpPr>
          <p:cNvPr id="5" name="TextBox 4"/>
          <p:cNvSpPr txBox="1"/>
          <p:nvPr/>
        </p:nvSpPr>
        <p:spPr>
          <a:xfrm>
            <a:off x="3414252" y="4128492"/>
            <a:ext cx="5148572" cy="584775"/>
          </a:xfrm>
          <a:prstGeom prst="rect">
            <a:avLst/>
          </a:prstGeom>
          <a:noFill/>
        </p:spPr>
        <p:txBody>
          <a:bodyPr wrap="square" rtlCol="0">
            <a:spAutoFit/>
          </a:bodyPr>
          <a:lstStyle/>
          <a:p>
            <a:pPr algn="r"/>
            <a:r>
              <a:rPr lang="en-US" sz="3200" b="1" dirty="0">
                <a:solidFill>
                  <a:schemeClr val="bg1"/>
                </a:solidFill>
                <a:latin typeface="Arial Narrow" panose="020B0606020202030204" pitchFamily="34" charset="0"/>
              </a:rPr>
              <a:t>Thank you!</a:t>
            </a:r>
            <a:endParaRPr lang="en-IN" sz="3200" b="1" dirty="0">
              <a:solidFill>
                <a:schemeClr val="bg1"/>
              </a:solidFill>
              <a:latin typeface="Arial Narrow" panose="020B0606020202030204" pitchFamily="34" charset="0"/>
            </a:endParaRPr>
          </a:p>
        </p:txBody>
      </p:sp>
      <p:sp>
        <p:nvSpPr>
          <p:cNvPr id="7" name="TextBox 6"/>
          <p:cNvSpPr txBox="1"/>
          <p:nvPr/>
        </p:nvSpPr>
        <p:spPr>
          <a:xfrm>
            <a:off x="4953000" y="4796571"/>
            <a:ext cx="5499061" cy="1200329"/>
          </a:xfrm>
          <a:prstGeom prst="rect">
            <a:avLst/>
          </a:prstGeom>
          <a:noFill/>
        </p:spPr>
        <p:txBody>
          <a:bodyPr wrap="square" rtlCol="0">
            <a:spAutoFit/>
          </a:bodyPr>
          <a:lstStyle/>
          <a:p>
            <a:pPr algn="r"/>
            <a:r>
              <a:rPr lang="en-US" sz="2400" b="1" dirty="0">
                <a:solidFill>
                  <a:schemeClr val="bg1"/>
                </a:solidFill>
                <a:latin typeface="Arial Narrow" panose="020B0606020202030204" pitchFamily="34" charset="0"/>
              </a:rPr>
              <a:t>Ar. Prajna Aigal</a:t>
            </a:r>
          </a:p>
          <a:p>
            <a:pPr algn="r"/>
            <a:r>
              <a:rPr lang="en-US" sz="1600" dirty="0">
                <a:solidFill>
                  <a:schemeClr val="bg1"/>
                </a:solidFill>
                <a:latin typeface="Arial Narrow" panose="020B0606020202030204" pitchFamily="34" charset="0"/>
              </a:rPr>
              <a:t>Research Associate, Sustainable Buildings</a:t>
            </a:r>
          </a:p>
          <a:p>
            <a:pPr algn="r"/>
            <a:r>
              <a:rPr lang="en-US" sz="1600" dirty="0">
                <a:solidFill>
                  <a:schemeClr val="bg1"/>
                </a:solidFill>
                <a:latin typeface="Arial Narrow" panose="020B0606020202030204" pitchFamily="34" charset="0"/>
              </a:rPr>
              <a:t>The Energy and Resources Institute</a:t>
            </a:r>
          </a:p>
          <a:p>
            <a:pPr algn="r"/>
            <a:r>
              <a:rPr lang="en-US" sz="1600" dirty="0">
                <a:solidFill>
                  <a:schemeClr val="bg1"/>
                </a:solidFill>
                <a:latin typeface="Arial Narrow" panose="020B0606020202030204" pitchFamily="34" charset="0"/>
              </a:rPr>
              <a:t>prajna.aigal@teri.res.in</a:t>
            </a:r>
            <a:endParaRPr lang="en-IN" sz="1600" dirty="0">
              <a:solidFill>
                <a:schemeClr val="bg1"/>
              </a:solidFill>
              <a:latin typeface="Arial Narrow" panose="020B0606020202030204" pitchFamily="34" charset="0"/>
            </a:endParaRPr>
          </a:p>
        </p:txBody>
      </p:sp>
      <p:pic>
        <p:nvPicPr>
          <p:cNvPr id="8" name="Picture 7"/>
          <p:cNvPicPr/>
          <p:nvPr/>
        </p:nvPicPr>
        <p:blipFill>
          <a:blip r:embed="rId2" cstate="print">
            <a:clrChange>
              <a:clrFrom>
                <a:srgbClr val="FEFEFF"/>
              </a:clrFrom>
              <a:clrTo>
                <a:srgbClr val="FEFEFF">
                  <a:alpha val="0"/>
                </a:srgbClr>
              </a:clrTo>
            </a:clrChange>
            <a:extLst>
              <a:ext uri="{28A0092B-C50C-407E-A947-70E740481C1C}">
                <a14:useLocalDpi xmlns:a14="http://schemas.microsoft.com/office/drawing/2010/main" val="0"/>
              </a:ext>
            </a:extLst>
          </a:blip>
          <a:stretch>
            <a:fillRect/>
          </a:stretch>
        </p:blipFill>
        <p:spPr bwMode="auto">
          <a:xfrm>
            <a:off x="315223" y="5996900"/>
            <a:ext cx="1109386" cy="676939"/>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8A84577-EBD9-4544-80B3-FE6945A6DD8F}"/>
              </a:ext>
            </a:extLst>
          </p:cNvPr>
          <p:cNvPicPr>
            <a:picLocks noChangeAspect="1"/>
          </p:cNvPicPr>
          <p:nvPr/>
        </p:nvPicPr>
        <p:blipFill rotWithShape="1">
          <a:blip r:embed="rId3"/>
          <a:srcRect l="11134" t="14845" r="24536" b="4605"/>
          <a:stretch/>
        </p:blipFill>
        <p:spPr>
          <a:xfrm>
            <a:off x="2214563" y="758007"/>
            <a:ext cx="7815262" cy="5504500"/>
          </a:xfrm>
          <a:prstGeom prst="rect">
            <a:avLst/>
          </a:prstGeom>
          <a:ln w="12700">
            <a:solidFill>
              <a:schemeClr val="tx1"/>
            </a:solidFill>
          </a:ln>
        </p:spPr>
      </p:pic>
    </p:spTree>
    <p:extLst>
      <p:ext uri="{BB962C8B-B14F-4D97-AF65-F5344CB8AC3E}">
        <p14:creationId xmlns:p14="http://schemas.microsoft.com/office/powerpoint/2010/main" val="4033851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14</a:t>
            </a:fld>
            <a:endParaRPr lang="en-IN"/>
          </a:p>
        </p:txBody>
      </p:sp>
      <p:sp>
        <p:nvSpPr>
          <p:cNvPr id="5" name="TextBox 4"/>
          <p:cNvSpPr txBox="1"/>
          <p:nvPr/>
        </p:nvSpPr>
        <p:spPr>
          <a:xfrm>
            <a:off x="3414252" y="4128492"/>
            <a:ext cx="5148572" cy="584775"/>
          </a:xfrm>
          <a:prstGeom prst="rect">
            <a:avLst/>
          </a:prstGeom>
          <a:noFill/>
        </p:spPr>
        <p:txBody>
          <a:bodyPr wrap="square" rtlCol="0">
            <a:spAutoFit/>
          </a:bodyPr>
          <a:lstStyle/>
          <a:p>
            <a:pPr algn="r"/>
            <a:r>
              <a:rPr lang="en-US" sz="3200" b="1" dirty="0">
                <a:solidFill>
                  <a:schemeClr val="bg1"/>
                </a:solidFill>
                <a:latin typeface="Arial Narrow" panose="020B0606020202030204" pitchFamily="34" charset="0"/>
              </a:rPr>
              <a:t>Thank you!</a:t>
            </a:r>
            <a:endParaRPr lang="en-IN" sz="3200" b="1" dirty="0">
              <a:solidFill>
                <a:schemeClr val="bg1"/>
              </a:solidFill>
              <a:latin typeface="Arial Narrow" panose="020B0606020202030204" pitchFamily="34" charset="0"/>
            </a:endParaRPr>
          </a:p>
        </p:txBody>
      </p:sp>
      <p:sp>
        <p:nvSpPr>
          <p:cNvPr id="7" name="TextBox 6"/>
          <p:cNvSpPr txBox="1"/>
          <p:nvPr/>
        </p:nvSpPr>
        <p:spPr>
          <a:xfrm>
            <a:off x="4953000" y="4796571"/>
            <a:ext cx="5499061" cy="1200329"/>
          </a:xfrm>
          <a:prstGeom prst="rect">
            <a:avLst/>
          </a:prstGeom>
          <a:noFill/>
        </p:spPr>
        <p:txBody>
          <a:bodyPr wrap="square" rtlCol="0">
            <a:spAutoFit/>
          </a:bodyPr>
          <a:lstStyle/>
          <a:p>
            <a:pPr algn="r"/>
            <a:r>
              <a:rPr lang="en-US" sz="2400" b="1" dirty="0">
                <a:solidFill>
                  <a:schemeClr val="bg1"/>
                </a:solidFill>
                <a:latin typeface="Arial Narrow" panose="020B0606020202030204" pitchFamily="34" charset="0"/>
              </a:rPr>
              <a:t>Ar. Prajna Aigal</a:t>
            </a:r>
          </a:p>
          <a:p>
            <a:pPr algn="r"/>
            <a:r>
              <a:rPr lang="en-US" sz="1600" dirty="0">
                <a:solidFill>
                  <a:schemeClr val="bg1"/>
                </a:solidFill>
                <a:latin typeface="Arial Narrow" panose="020B0606020202030204" pitchFamily="34" charset="0"/>
              </a:rPr>
              <a:t>Research Associate, Sustainable Buildings</a:t>
            </a:r>
          </a:p>
          <a:p>
            <a:pPr algn="r"/>
            <a:r>
              <a:rPr lang="en-US" sz="1600" dirty="0">
                <a:solidFill>
                  <a:schemeClr val="bg1"/>
                </a:solidFill>
                <a:latin typeface="Arial Narrow" panose="020B0606020202030204" pitchFamily="34" charset="0"/>
              </a:rPr>
              <a:t>The Energy and Resources Institute</a:t>
            </a:r>
          </a:p>
          <a:p>
            <a:pPr algn="r"/>
            <a:r>
              <a:rPr lang="en-US" sz="1600" dirty="0">
                <a:solidFill>
                  <a:schemeClr val="bg1"/>
                </a:solidFill>
                <a:latin typeface="Arial Narrow" panose="020B0606020202030204" pitchFamily="34" charset="0"/>
              </a:rPr>
              <a:t>prajna.aigal@teri.res.in</a:t>
            </a:r>
            <a:endParaRPr lang="en-IN" sz="1600" dirty="0">
              <a:solidFill>
                <a:schemeClr val="bg1"/>
              </a:solidFill>
              <a:latin typeface="Arial Narrow" panose="020B0606020202030204" pitchFamily="34" charset="0"/>
            </a:endParaRPr>
          </a:p>
        </p:txBody>
      </p:sp>
      <p:pic>
        <p:nvPicPr>
          <p:cNvPr id="8" name="Picture 7"/>
          <p:cNvPicPr/>
          <p:nvPr/>
        </p:nvPicPr>
        <p:blipFill>
          <a:blip r:embed="rId2" cstate="print">
            <a:clrChange>
              <a:clrFrom>
                <a:srgbClr val="FEFEFF"/>
              </a:clrFrom>
              <a:clrTo>
                <a:srgbClr val="FEFEFF">
                  <a:alpha val="0"/>
                </a:srgbClr>
              </a:clrTo>
            </a:clrChange>
            <a:extLst>
              <a:ext uri="{28A0092B-C50C-407E-A947-70E740481C1C}">
                <a14:useLocalDpi xmlns:a14="http://schemas.microsoft.com/office/drawing/2010/main" val="0"/>
              </a:ext>
            </a:extLst>
          </a:blip>
          <a:stretch>
            <a:fillRect/>
          </a:stretch>
        </p:blipFill>
        <p:spPr bwMode="auto">
          <a:xfrm>
            <a:off x="315223" y="5996900"/>
            <a:ext cx="1109386" cy="676939"/>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784ADAB-7DDE-45AA-B9CE-C32C90D8C9D6}"/>
              </a:ext>
            </a:extLst>
          </p:cNvPr>
          <p:cNvPicPr>
            <a:picLocks noChangeAspect="1"/>
          </p:cNvPicPr>
          <p:nvPr/>
        </p:nvPicPr>
        <p:blipFill rotWithShape="1">
          <a:blip r:embed="rId3"/>
          <a:srcRect l="11211" t="14984" r="24459" b="4742"/>
          <a:stretch/>
        </p:blipFill>
        <p:spPr>
          <a:xfrm>
            <a:off x="2128837" y="786635"/>
            <a:ext cx="7672388" cy="5385425"/>
          </a:xfrm>
          <a:prstGeom prst="rect">
            <a:avLst/>
          </a:prstGeom>
          <a:ln w="12700">
            <a:solidFill>
              <a:schemeClr val="tx1"/>
            </a:solidFill>
          </a:ln>
        </p:spPr>
      </p:pic>
    </p:spTree>
    <p:extLst>
      <p:ext uri="{BB962C8B-B14F-4D97-AF65-F5344CB8AC3E}">
        <p14:creationId xmlns:p14="http://schemas.microsoft.com/office/powerpoint/2010/main" val="840287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26DF-6E4B-6E9E-7F45-3521E2AE3F79}"/>
              </a:ext>
            </a:extLst>
          </p:cNvPr>
          <p:cNvSpPr>
            <a:spLocks noGrp="1"/>
          </p:cNvSpPr>
          <p:nvPr>
            <p:ph type="title"/>
          </p:nvPr>
        </p:nvSpPr>
        <p:spPr>
          <a:xfrm>
            <a:off x="645009" y="614363"/>
            <a:ext cx="11070737" cy="671513"/>
          </a:xfrm>
        </p:spPr>
        <p:txBody>
          <a:bodyPr>
            <a:normAutofit fontScale="90000"/>
          </a:bodyPr>
          <a:lstStyle/>
          <a:p>
            <a:r>
              <a:rPr lang="en-IN" dirty="0"/>
              <a:t>Energy Conservation Building Code and Eco NIWAS </a:t>
            </a:r>
            <a:r>
              <a:rPr lang="en-IN" dirty="0" err="1"/>
              <a:t>Samhita</a:t>
            </a:r>
            <a:endParaRPr lang="en-IN" dirty="0">
              <a:solidFill>
                <a:srgbClr val="00B050"/>
              </a:solidFill>
            </a:endParaRPr>
          </a:p>
        </p:txBody>
      </p:sp>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15</a:t>
            </a:fld>
            <a:endParaRPr lang="en-IN"/>
          </a:p>
        </p:txBody>
      </p:sp>
      <p:pic>
        <p:nvPicPr>
          <p:cNvPr id="6" name="Picture 5">
            <a:extLst>
              <a:ext uri="{FF2B5EF4-FFF2-40B4-BE49-F238E27FC236}">
                <a16:creationId xmlns:a16="http://schemas.microsoft.com/office/drawing/2014/main" id="{6625ACDA-1F4B-4C1F-9B32-5754A14888A5}"/>
              </a:ext>
            </a:extLst>
          </p:cNvPr>
          <p:cNvPicPr>
            <a:picLocks noChangeAspect="1"/>
          </p:cNvPicPr>
          <p:nvPr/>
        </p:nvPicPr>
        <p:blipFill rotWithShape="1">
          <a:blip r:embed="rId2"/>
          <a:srcRect l="25931" t="14699" r="42233" b="4658"/>
          <a:stretch/>
        </p:blipFill>
        <p:spPr>
          <a:xfrm>
            <a:off x="1782256" y="1833564"/>
            <a:ext cx="2984740" cy="4252912"/>
          </a:xfrm>
          <a:prstGeom prst="rect">
            <a:avLst/>
          </a:prstGeom>
          <a:ln w="12700">
            <a:solidFill>
              <a:schemeClr val="tx1"/>
            </a:solidFill>
          </a:ln>
        </p:spPr>
      </p:pic>
      <p:pic>
        <p:nvPicPr>
          <p:cNvPr id="8" name="Picture 7">
            <a:extLst>
              <a:ext uri="{FF2B5EF4-FFF2-40B4-BE49-F238E27FC236}">
                <a16:creationId xmlns:a16="http://schemas.microsoft.com/office/drawing/2014/main" id="{ADD90EB9-80D9-42AE-992E-7E3F8CAC94E6}"/>
              </a:ext>
            </a:extLst>
          </p:cNvPr>
          <p:cNvPicPr>
            <a:picLocks noChangeAspect="1"/>
          </p:cNvPicPr>
          <p:nvPr/>
        </p:nvPicPr>
        <p:blipFill rotWithShape="1">
          <a:blip r:embed="rId3"/>
          <a:srcRect l="25825" t="14433" r="42010" b="4683"/>
          <a:stretch/>
        </p:blipFill>
        <p:spPr>
          <a:xfrm>
            <a:off x="6908801" y="1871070"/>
            <a:ext cx="2984740" cy="4221946"/>
          </a:xfrm>
          <a:prstGeom prst="rect">
            <a:avLst/>
          </a:prstGeom>
          <a:ln w="12700">
            <a:solidFill>
              <a:schemeClr val="tx1"/>
            </a:solidFill>
          </a:ln>
        </p:spPr>
      </p:pic>
    </p:spTree>
    <p:extLst>
      <p:ext uri="{BB962C8B-B14F-4D97-AF65-F5344CB8AC3E}">
        <p14:creationId xmlns:p14="http://schemas.microsoft.com/office/powerpoint/2010/main" val="264987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38200" y="365126"/>
            <a:ext cx="10515600" cy="749300"/>
          </a:xfrm>
        </p:spPr>
        <p:txBody>
          <a:bodyPr/>
          <a:lstStyle/>
          <a:p>
            <a:r>
              <a:rPr lang="en-IN" dirty="0"/>
              <a:t>Metrics of Sustainability</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16</a:t>
            </a:fld>
            <a:endParaRPr lang="en-IN"/>
          </a:p>
        </p:txBody>
      </p:sp>
      <p:sp>
        <p:nvSpPr>
          <p:cNvPr id="10"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4855590" cy="4254402"/>
          </a:xfrm>
        </p:spPr>
        <p:txBody>
          <a:bodyPr>
            <a:normAutofit/>
          </a:bodyPr>
          <a:lstStyle/>
          <a:p>
            <a:pPr fontAlgn="base"/>
            <a:r>
              <a:rPr lang="en-US" b="1" dirty="0"/>
              <a:t>Rating Systems:</a:t>
            </a:r>
          </a:p>
          <a:p>
            <a:pPr fontAlgn="base"/>
            <a:endParaRPr lang="en-US" dirty="0"/>
          </a:p>
          <a:p>
            <a:pPr lvl="1" fontAlgn="base">
              <a:buFont typeface="Courier New" panose="02070309020205020404" pitchFamily="49" charset="0"/>
              <a:buChar char="o"/>
            </a:pPr>
            <a:r>
              <a:rPr lang="en-US" dirty="0"/>
              <a:t>GRIHA </a:t>
            </a:r>
          </a:p>
          <a:p>
            <a:pPr lvl="1" fontAlgn="base">
              <a:buFont typeface="Courier New" panose="02070309020205020404" pitchFamily="49" charset="0"/>
              <a:buChar char="o"/>
            </a:pPr>
            <a:r>
              <a:rPr lang="en-US" dirty="0"/>
              <a:t>LEED</a:t>
            </a:r>
          </a:p>
          <a:p>
            <a:pPr lvl="1" fontAlgn="base">
              <a:buFont typeface="Courier New" panose="02070309020205020404" pitchFamily="49" charset="0"/>
              <a:buChar char="o"/>
            </a:pPr>
            <a:r>
              <a:rPr lang="en-US" dirty="0"/>
              <a:t>IGBC</a:t>
            </a:r>
          </a:p>
          <a:p>
            <a:pPr lvl="1" fontAlgn="base">
              <a:buFont typeface="Courier New" panose="02070309020205020404" pitchFamily="49" charset="0"/>
              <a:buChar char="o"/>
            </a:pPr>
            <a:r>
              <a:rPr lang="en-US" dirty="0"/>
              <a:t>EDGE</a:t>
            </a:r>
          </a:p>
          <a:p>
            <a:pPr lvl="1" fontAlgn="base">
              <a:buFont typeface="Courier New" panose="02070309020205020404" pitchFamily="49" charset="0"/>
              <a:buChar char="o"/>
            </a:pPr>
            <a:r>
              <a:rPr lang="en-US" dirty="0"/>
              <a:t>GEM</a:t>
            </a:r>
          </a:p>
        </p:txBody>
      </p:sp>
      <p:sp>
        <p:nvSpPr>
          <p:cNvPr id="11" name="Content Placeholder 2">
            <a:extLst>
              <a:ext uri="{FF2B5EF4-FFF2-40B4-BE49-F238E27FC236}">
                <a16:creationId xmlns:a16="http://schemas.microsoft.com/office/drawing/2014/main" id="{DD17BBC5-0630-437D-BBC6-CA76A1C033D5}"/>
              </a:ext>
            </a:extLst>
          </p:cNvPr>
          <p:cNvSpPr txBox="1">
            <a:spLocks/>
          </p:cNvSpPr>
          <p:nvPr/>
        </p:nvSpPr>
        <p:spPr>
          <a:xfrm>
            <a:off x="6498210" y="1159497"/>
            <a:ext cx="4855590" cy="51048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b="1" dirty="0"/>
          </a:p>
          <a:p>
            <a:pPr marL="0" indent="0" fontAlgn="base">
              <a:buNone/>
            </a:pPr>
            <a:r>
              <a:rPr lang="en-US" b="1" dirty="0"/>
              <a:t>Common core factors between rating systems:</a:t>
            </a:r>
          </a:p>
          <a:p>
            <a:pPr marL="0" indent="0" fontAlgn="base">
              <a:buNone/>
            </a:pPr>
            <a:endParaRPr lang="en-US" b="1" dirty="0"/>
          </a:p>
          <a:p>
            <a:pPr lvl="1" fontAlgn="base"/>
            <a:r>
              <a:rPr lang="en-US" dirty="0"/>
              <a:t>Location, site features &amp; building orientation</a:t>
            </a:r>
          </a:p>
          <a:p>
            <a:pPr lvl="1" fontAlgn="base"/>
            <a:r>
              <a:rPr lang="en-US" dirty="0"/>
              <a:t>Water efficiency</a:t>
            </a:r>
          </a:p>
          <a:p>
            <a:pPr lvl="1" fontAlgn="base"/>
            <a:r>
              <a:rPr lang="en-US" dirty="0"/>
              <a:t>Energy efficiency</a:t>
            </a:r>
          </a:p>
          <a:p>
            <a:pPr lvl="1" fontAlgn="base"/>
            <a:r>
              <a:rPr lang="en-US" dirty="0"/>
              <a:t>Material and resource selection/reduction</a:t>
            </a:r>
          </a:p>
          <a:p>
            <a:pPr lvl="1" fontAlgn="base"/>
            <a:r>
              <a:rPr lang="en-US" dirty="0"/>
              <a:t>Indoor air and environmental quality</a:t>
            </a:r>
          </a:p>
          <a:p>
            <a:pPr lvl="1" fontAlgn="base"/>
            <a:r>
              <a:rPr lang="en-US" dirty="0"/>
              <a:t>Toxin reduction / elimination </a:t>
            </a:r>
          </a:p>
        </p:txBody>
      </p:sp>
    </p:spTree>
    <p:extLst>
      <p:ext uri="{BB962C8B-B14F-4D97-AF65-F5344CB8AC3E}">
        <p14:creationId xmlns:p14="http://schemas.microsoft.com/office/powerpoint/2010/main" val="2391737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38200" y="365126"/>
            <a:ext cx="10515600" cy="749300"/>
          </a:xfrm>
        </p:spPr>
        <p:txBody>
          <a:bodyPr/>
          <a:lstStyle/>
          <a:p>
            <a:r>
              <a:rPr lang="en-IN" dirty="0"/>
              <a:t>Green Building Professions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17</a:t>
            </a:fld>
            <a:endParaRPr lang="en-IN"/>
          </a:p>
        </p:txBody>
      </p:sp>
      <p:sp>
        <p:nvSpPr>
          <p:cNvPr id="8"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numCol="3">
            <a:normAutofit/>
          </a:bodyPr>
          <a:lstStyle/>
          <a:p>
            <a:r>
              <a:rPr lang="en-IN" dirty="0"/>
              <a:t>Academic</a:t>
            </a:r>
          </a:p>
          <a:p>
            <a:r>
              <a:rPr lang="en-IN" dirty="0"/>
              <a:t>Architect</a:t>
            </a:r>
          </a:p>
          <a:p>
            <a:r>
              <a:rPr lang="en-IN" dirty="0"/>
              <a:t>Building owner</a:t>
            </a:r>
          </a:p>
          <a:p>
            <a:r>
              <a:rPr lang="en-IN" dirty="0"/>
              <a:t>Chief sustainability officer</a:t>
            </a:r>
          </a:p>
          <a:p>
            <a:r>
              <a:rPr lang="en-IN" dirty="0"/>
              <a:t>Civil engineer</a:t>
            </a:r>
          </a:p>
          <a:p>
            <a:r>
              <a:rPr lang="en-IN" dirty="0"/>
              <a:t>Commissioning agent</a:t>
            </a:r>
          </a:p>
          <a:p>
            <a:r>
              <a:rPr lang="en-IN" dirty="0"/>
              <a:t>Contractor</a:t>
            </a:r>
          </a:p>
          <a:p>
            <a:r>
              <a:rPr lang="en-IN" dirty="0"/>
              <a:t>Electrical engineer</a:t>
            </a:r>
          </a:p>
          <a:p>
            <a:r>
              <a:rPr lang="en-IN" dirty="0"/>
              <a:t>Environmental consultant</a:t>
            </a:r>
          </a:p>
          <a:p>
            <a:r>
              <a:rPr lang="en-IN" dirty="0"/>
              <a:t>Facility manager</a:t>
            </a:r>
          </a:p>
          <a:p>
            <a:r>
              <a:rPr lang="en-IN" dirty="0"/>
              <a:t>Interior designer</a:t>
            </a:r>
          </a:p>
          <a:p>
            <a:r>
              <a:rPr lang="en-IN" dirty="0"/>
              <a:t>Landscape architect</a:t>
            </a:r>
          </a:p>
          <a:p>
            <a:r>
              <a:rPr lang="en-IN" dirty="0"/>
              <a:t>Mechanical engineer</a:t>
            </a:r>
          </a:p>
          <a:p>
            <a:r>
              <a:rPr lang="en-IN" dirty="0"/>
              <a:t>Non-profit member</a:t>
            </a:r>
          </a:p>
          <a:p>
            <a:r>
              <a:rPr lang="en-IN" dirty="0"/>
              <a:t>Plumbing engineer</a:t>
            </a:r>
          </a:p>
          <a:p>
            <a:r>
              <a:rPr lang="en-IN" dirty="0"/>
              <a:t>Real estate professional</a:t>
            </a:r>
            <a:endParaRPr lang="en-US" dirty="0"/>
          </a:p>
        </p:txBody>
      </p:sp>
    </p:spTree>
    <p:extLst>
      <p:ext uri="{BB962C8B-B14F-4D97-AF65-F5344CB8AC3E}">
        <p14:creationId xmlns:p14="http://schemas.microsoft.com/office/powerpoint/2010/main" val="3620760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FD26407-1060-4D62-9808-94A4AEE8E66B}"/>
              </a:ext>
            </a:extLst>
          </p:cNvPr>
          <p:cNvSpPr txBox="1">
            <a:spLocks/>
          </p:cNvSpPr>
          <p:nvPr/>
        </p:nvSpPr>
        <p:spPr>
          <a:xfrm>
            <a:off x="0" y="6345238"/>
            <a:ext cx="12192000" cy="512761"/>
          </a:xfrm>
          <a:prstGeom prst="rect">
            <a:avLst/>
          </a:prstGeom>
          <a:solidFill>
            <a:schemeClr val="accent4">
              <a:lumMod val="60000"/>
              <a:lumOff val="4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IN" sz="1200" dirty="0">
                <a:solidFill>
                  <a:schemeClr val="bg1">
                    <a:lumMod val="50000"/>
                  </a:schemeClr>
                </a:solidFill>
              </a:rPr>
              <a:t>Courtesy: </a:t>
            </a:r>
            <a:r>
              <a:rPr lang="en-US" sz="1300" dirty="0">
                <a:solidFill>
                  <a:schemeClr val="bg1">
                    <a:lumMod val="50000"/>
                  </a:schemeClr>
                </a:solidFill>
              </a:rPr>
              <a:t>The Integrative Design Guide to Green Building: Redefining the Practice of Sustainability, Authored by </a:t>
            </a:r>
            <a:r>
              <a:rPr lang="en-IN" sz="1300" dirty="0">
                <a:solidFill>
                  <a:schemeClr val="bg1">
                    <a:lumMod val="50000"/>
                  </a:schemeClr>
                </a:solidFill>
              </a:rPr>
              <a:t>Bill Reed and 7group</a:t>
            </a:r>
            <a:br>
              <a:rPr lang="en-IN" sz="1300" dirty="0">
                <a:solidFill>
                  <a:schemeClr val="bg1">
                    <a:lumMod val="50000"/>
                  </a:schemeClr>
                </a:solidFill>
              </a:rPr>
            </a:br>
            <a:r>
              <a:rPr lang="en-IN" sz="1200" dirty="0">
                <a:solidFill>
                  <a:schemeClr val="bg1">
                    <a:lumMod val="50000"/>
                  </a:schemeClr>
                </a:solidFill>
              </a:rPr>
              <a:t>Adapted from: Graphic by Bill Reed</a:t>
            </a:r>
          </a:p>
        </p:txBody>
      </p:sp>
      <p:graphicFrame>
        <p:nvGraphicFramePr>
          <p:cNvPr id="7" name="Diagram 6">
            <a:extLst>
              <a:ext uri="{FF2B5EF4-FFF2-40B4-BE49-F238E27FC236}">
                <a16:creationId xmlns:a16="http://schemas.microsoft.com/office/drawing/2014/main" id="{C36EB3BA-326A-42D9-BC54-2CDB8D8CE6F1}"/>
              </a:ext>
            </a:extLst>
          </p:cNvPr>
          <p:cNvGraphicFramePr/>
          <p:nvPr/>
        </p:nvGraphicFramePr>
        <p:xfrm>
          <a:off x="1744488" y="-1"/>
          <a:ext cx="8703021" cy="6345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289C4467-DCFF-49DC-A023-0DAC0046209A}"/>
              </a:ext>
            </a:extLst>
          </p:cNvPr>
          <p:cNvSpPr>
            <a:spLocks noGrp="1"/>
          </p:cNvSpPr>
          <p:nvPr>
            <p:ph type="title"/>
          </p:nvPr>
        </p:nvSpPr>
        <p:spPr>
          <a:xfrm rot="16200000">
            <a:off x="-2329655" y="2329654"/>
            <a:ext cx="5984877" cy="1325563"/>
          </a:xfrm>
        </p:spPr>
        <p:txBody>
          <a:bodyPr/>
          <a:lstStyle/>
          <a:p>
            <a:r>
              <a:rPr lang="en-IN" b="1" dirty="0"/>
              <a:t>Stakeholdership in Sustainability</a:t>
            </a:r>
          </a:p>
        </p:txBody>
      </p:sp>
    </p:spTree>
    <p:extLst>
      <p:ext uri="{BB962C8B-B14F-4D97-AF65-F5344CB8AC3E}">
        <p14:creationId xmlns:p14="http://schemas.microsoft.com/office/powerpoint/2010/main" val="101922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E690C7F-A85B-4CD8-9124-89E29667B251}"/>
              </a:ext>
            </a:extLst>
          </p:cNvPr>
          <p:cNvGraphicFramePr/>
          <p:nvPr>
            <p:extLst>
              <p:ext uri="{D42A27DB-BD31-4B8C-83A1-F6EECF244321}">
                <p14:modId xmlns:p14="http://schemas.microsoft.com/office/powerpoint/2010/main" val="4141298696"/>
              </p:ext>
            </p:extLst>
          </p:nvPr>
        </p:nvGraphicFramePr>
        <p:xfrm>
          <a:off x="405114" y="631551"/>
          <a:ext cx="2122026" cy="2625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8A0DAA0A-2D78-4D6B-892D-C478EE5847AE}"/>
              </a:ext>
            </a:extLst>
          </p:cNvPr>
          <p:cNvGraphicFramePr/>
          <p:nvPr>
            <p:extLst>
              <p:ext uri="{D42A27DB-BD31-4B8C-83A1-F6EECF244321}">
                <p14:modId xmlns:p14="http://schemas.microsoft.com/office/powerpoint/2010/main" val="3611331390"/>
              </p:ext>
            </p:extLst>
          </p:nvPr>
        </p:nvGraphicFramePr>
        <p:xfrm>
          <a:off x="9842962" y="645845"/>
          <a:ext cx="2122026" cy="2529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a:extLst>
              <a:ext uri="{FF2B5EF4-FFF2-40B4-BE49-F238E27FC236}">
                <a16:creationId xmlns:a16="http://schemas.microsoft.com/office/drawing/2014/main" id="{D599175C-64AB-480A-926D-5945BA433E74}"/>
              </a:ext>
            </a:extLst>
          </p:cNvPr>
          <p:cNvGraphicFramePr/>
          <p:nvPr>
            <p:extLst>
              <p:ext uri="{D42A27DB-BD31-4B8C-83A1-F6EECF244321}">
                <p14:modId xmlns:p14="http://schemas.microsoft.com/office/powerpoint/2010/main" val="1068933469"/>
              </p:ext>
            </p:extLst>
          </p:nvPr>
        </p:nvGraphicFramePr>
        <p:xfrm>
          <a:off x="405114" y="5278446"/>
          <a:ext cx="2122026" cy="126222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 8">
            <a:extLst>
              <a:ext uri="{FF2B5EF4-FFF2-40B4-BE49-F238E27FC236}">
                <a16:creationId xmlns:a16="http://schemas.microsoft.com/office/drawing/2014/main" id="{8D2E5F7C-923F-4857-A128-D237974EEC4E}"/>
              </a:ext>
            </a:extLst>
          </p:cNvPr>
          <p:cNvGraphicFramePr/>
          <p:nvPr>
            <p:extLst>
              <p:ext uri="{D42A27DB-BD31-4B8C-83A1-F6EECF244321}">
                <p14:modId xmlns:p14="http://schemas.microsoft.com/office/powerpoint/2010/main" val="4006750553"/>
              </p:ext>
            </p:extLst>
          </p:nvPr>
        </p:nvGraphicFramePr>
        <p:xfrm>
          <a:off x="9842962" y="5049837"/>
          <a:ext cx="2122026" cy="126222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 9">
            <a:extLst>
              <a:ext uri="{FF2B5EF4-FFF2-40B4-BE49-F238E27FC236}">
                <a16:creationId xmlns:a16="http://schemas.microsoft.com/office/drawing/2014/main" id="{CD705747-0511-4619-92EF-CC22F56FB46F}"/>
              </a:ext>
            </a:extLst>
          </p:cNvPr>
          <p:cNvGraphicFramePr/>
          <p:nvPr>
            <p:extLst>
              <p:ext uri="{D42A27DB-BD31-4B8C-83A1-F6EECF244321}">
                <p14:modId xmlns:p14="http://schemas.microsoft.com/office/powerpoint/2010/main" val="3497954590"/>
              </p:ext>
            </p:extLst>
          </p:nvPr>
        </p:nvGraphicFramePr>
        <p:xfrm>
          <a:off x="2527140" y="1070531"/>
          <a:ext cx="7416800" cy="5029327"/>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11" name="Arrow: Bent 12">
            <a:extLst>
              <a:ext uri="{FF2B5EF4-FFF2-40B4-BE49-F238E27FC236}">
                <a16:creationId xmlns:a16="http://schemas.microsoft.com/office/drawing/2014/main" id="{BA396482-811D-4E08-983B-89286F69AFE3}"/>
              </a:ext>
            </a:extLst>
          </p:cNvPr>
          <p:cNvSpPr/>
          <p:nvPr/>
        </p:nvSpPr>
        <p:spPr>
          <a:xfrm rot="5400000">
            <a:off x="9970076" y="4169480"/>
            <a:ext cx="641379" cy="684619"/>
          </a:xfrm>
          <a:prstGeom prst="bentArrow">
            <a:avLst/>
          </a:prstGeom>
          <a:solidFill>
            <a:srgbClr val="49B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 name="Arrow: Bent 13">
            <a:extLst>
              <a:ext uri="{FF2B5EF4-FFF2-40B4-BE49-F238E27FC236}">
                <a16:creationId xmlns:a16="http://schemas.microsoft.com/office/drawing/2014/main" id="{A9E15B6B-9E93-491B-87E0-6AB376A3E338}"/>
              </a:ext>
            </a:extLst>
          </p:cNvPr>
          <p:cNvSpPr/>
          <p:nvPr/>
        </p:nvSpPr>
        <p:spPr>
          <a:xfrm rot="10800000">
            <a:off x="9943940" y="3269037"/>
            <a:ext cx="600868" cy="641377"/>
          </a:xfrm>
          <a:prstGeom prst="bentArrow">
            <a:avLst/>
          </a:prstGeom>
          <a:solidFill>
            <a:srgbClr val="52CA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 name="Arrow: Right 14">
            <a:extLst>
              <a:ext uri="{FF2B5EF4-FFF2-40B4-BE49-F238E27FC236}">
                <a16:creationId xmlns:a16="http://schemas.microsoft.com/office/drawing/2014/main" id="{F7719F28-279F-409E-9B42-9B1DE812730B}"/>
              </a:ext>
            </a:extLst>
          </p:cNvPr>
          <p:cNvSpPr/>
          <p:nvPr/>
        </p:nvSpPr>
        <p:spPr>
          <a:xfrm>
            <a:off x="3109731" y="483042"/>
            <a:ext cx="5972537" cy="393540"/>
          </a:xfrm>
          <a:prstGeom prst="rightArrow">
            <a:avLst/>
          </a:prstGeom>
          <a:gradFill flip="none" rotWithShape="1">
            <a:gsLst>
              <a:gs pos="50000">
                <a:srgbClr val="57B3C7"/>
              </a:gs>
              <a:gs pos="0">
                <a:srgbClr val="5B9BD5"/>
              </a:gs>
              <a:gs pos="100000">
                <a:srgbClr val="52CAB8"/>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Arrow: Right 15">
            <a:extLst>
              <a:ext uri="{FF2B5EF4-FFF2-40B4-BE49-F238E27FC236}">
                <a16:creationId xmlns:a16="http://schemas.microsoft.com/office/drawing/2014/main" id="{C4D0AD11-6F11-4759-A992-E232E798F7CD}"/>
              </a:ext>
            </a:extLst>
          </p:cNvPr>
          <p:cNvSpPr/>
          <p:nvPr/>
        </p:nvSpPr>
        <p:spPr>
          <a:xfrm rot="10800000">
            <a:off x="3109731" y="5915425"/>
            <a:ext cx="3950826" cy="393540"/>
          </a:xfrm>
          <a:prstGeom prst="rightArrow">
            <a:avLst/>
          </a:prstGeom>
          <a:gradFill flip="none" rotWithShape="1">
            <a:gsLst>
              <a:gs pos="50000">
                <a:srgbClr val="57B3C7"/>
              </a:gs>
              <a:gs pos="0">
                <a:srgbClr val="70AD47"/>
              </a:gs>
              <a:gs pos="100000">
                <a:srgbClr val="5B9BD5"/>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Arrow: Right 16">
            <a:extLst>
              <a:ext uri="{FF2B5EF4-FFF2-40B4-BE49-F238E27FC236}">
                <a16:creationId xmlns:a16="http://schemas.microsoft.com/office/drawing/2014/main" id="{D37B10E3-9E97-4DCE-802F-256E7BF30B57}"/>
              </a:ext>
            </a:extLst>
          </p:cNvPr>
          <p:cNvSpPr/>
          <p:nvPr/>
        </p:nvSpPr>
        <p:spPr>
          <a:xfrm rot="16200000">
            <a:off x="-230222" y="3943253"/>
            <a:ext cx="1655180" cy="393540"/>
          </a:xfrm>
          <a:prstGeom prst="rightArrow">
            <a:avLst/>
          </a:prstGeom>
          <a:gradFill flip="none" rotWithShape="1">
            <a:gsLst>
              <a:gs pos="50000">
                <a:srgbClr val="57B3C7"/>
              </a:gs>
              <a:gs pos="0">
                <a:srgbClr val="5B9BD5"/>
              </a:gs>
              <a:gs pos="100000">
                <a:srgbClr val="70AD47"/>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Content Placeholder 2">
            <a:extLst>
              <a:ext uri="{FF2B5EF4-FFF2-40B4-BE49-F238E27FC236}">
                <a16:creationId xmlns:a16="http://schemas.microsoft.com/office/drawing/2014/main" id="{D455DBE1-6274-4A88-9452-F207558C923D}"/>
              </a:ext>
            </a:extLst>
          </p:cNvPr>
          <p:cNvSpPr txBox="1">
            <a:spLocks/>
          </p:cNvSpPr>
          <p:nvPr/>
        </p:nvSpPr>
        <p:spPr>
          <a:xfrm>
            <a:off x="0" y="6345238"/>
            <a:ext cx="12192000" cy="512761"/>
          </a:xfrm>
          <a:prstGeom prst="rect">
            <a:avLst/>
          </a:prstGeom>
          <a:solidFill>
            <a:schemeClr val="accent4">
              <a:lumMod val="60000"/>
              <a:lumOff val="4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200" dirty="0">
                <a:solidFill>
                  <a:schemeClr val="bg1">
                    <a:lumMod val="50000"/>
                  </a:schemeClr>
                </a:solidFill>
              </a:rPr>
              <a:t>DIAGRAM OF THE LEARNING WHEEL. ADAPTED </a:t>
            </a:r>
            <a:r>
              <a:rPr lang="en-US" sz="1200" dirty="0">
                <a:solidFill>
                  <a:schemeClr val="bg1">
                    <a:lumMod val="50000"/>
                  </a:schemeClr>
                </a:solidFill>
              </a:rPr>
              <a:t>FROM IDEAS PRESENTED IN PETER M. SENGE ET AL., THE FIFTH DISCIPLINE FIELDBOOK: STRATEGIES AND TOOLS FOR BUILDING A LEARNING ORGANIZATION</a:t>
            </a:r>
            <a:endParaRPr lang="en-IN" sz="1200" dirty="0">
              <a:solidFill>
                <a:schemeClr val="bg1">
                  <a:lumMod val="50000"/>
                </a:schemeClr>
              </a:solidFill>
            </a:endParaRPr>
          </a:p>
        </p:txBody>
      </p:sp>
      <p:sp>
        <p:nvSpPr>
          <p:cNvPr id="17" name="TextBox 16">
            <a:extLst>
              <a:ext uri="{FF2B5EF4-FFF2-40B4-BE49-F238E27FC236}">
                <a16:creationId xmlns:a16="http://schemas.microsoft.com/office/drawing/2014/main" id="{73BCFD41-E6B0-4927-B38A-C3B8D841D682}"/>
              </a:ext>
            </a:extLst>
          </p:cNvPr>
          <p:cNvSpPr txBox="1"/>
          <p:nvPr/>
        </p:nvSpPr>
        <p:spPr>
          <a:xfrm>
            <a:off x="880964" y="3572143"/>
            <a:ext cx="1641660" cy="1169551"/>
          </a:xfrm>
          <a:prstGeom prst="rect">
            <a:avLst/>
          </a:prstGeom>
          <a:noFill/>
        </p:spPr>
        <p:txBody>
          <a:bodyPr wrap="square" rtlCol="0">
            <a:spAutoFit/>
          </a:bodyPr>
          <a:lstStyle/>
          <a:p>
            <a:r>
              <a:rPr lang="en-IN" sz="1400" b="1" dirty="0"/>
              <a:t>Past Projects</a:t>
            </a:r>
            <a:br>
              <a:rPr lang="en-IN" sz="1400" dirty="0"/>
            </a:br>
            <a:r>
              <a:rPr lang="en-IN" sz="1400" dirty="0"/>
              <a:t>-Collect Data</a:t>
            </a:r>
            <a:br>
              <a:rPr lang="en-IN" sz="1400" dirty="0"/>
            </a:br>
            <a:r>
              <a:rPr lang="en-IN" sz="1400" dirty="0"/>
              <a:t>-Analyse in-use realty</a:t>
            </a:r>
          </a:p>
          <a:p>
            <a:r>
              <a:rPr lang="en-IN" sz="1400" dirty="0"/>
              <a:t>-Refine operations</a:t>
            </a:r>
          </a:p>
        </p:txBody>
      </p:sp>
      <p:sp>
        <p:nvSpPr>
          <p:cNvPr id="18" name="TextBox 17">
            <a:extLst>
              <a:ext uri="{FF2B5EF4-FFF2-40B4-BE49-F238E27FC236}">
                <a16:creationId xmlns:a16="http://schemas.microsoft.com/office/drawing/2014/main" id="{E9026448-F06D-4F19-8FB5-898F8B6FFFAE}"/>
              </a:ext>
            </a:extLst>
          </p:cNvPr>
          <p:cNvSpPr txBox="1"/>
          <p:nvPr/>
        </p:nvSpPr>
        <p:spPr>
          <a:xfrm>
            <a:off x="5414202" y="310480"/>
            <a:ext cx="1449585" cy="738664"/>
          </a:xfrm>
          <a:prstGeom prst="rect">
            <a:avLst/>
          </a:prstGeom>
          <a:noFill/>
        </p:spPr>
        <p:txBody>
          <a:bodyPr wrap="square" rtlCol="0">
            <a:spAutoFit/>
          </a:bodyPr>
          <a:lstStyle/>
          <a:p>
            <a:r>
              <a:rPr lang="en-IN" sz="1400" b="1" dirty="0"/>
              <a:t>Entire project as</a:t>
            </a:r>
          </a:p>
          <a:p>
            <a:endParaRPr lang="en-IN" sz="1400" b="1" dirty="0"/>
          </a:p>
          <a:p>
            <a:r>
              <a:rPr lang="en-IN" sz="1400" b="1" dirty="0"/>
              <a:t> learning wheel</a:t>
            </a:r>
          </a:p>
        </p:txBody>
      </p:sp>
    </p:spTree>
    <p:extLst>
      <p:ext uri="{BB962C8B-B14F-4D97-AF65-F5344CB8AC3E}">
        <p14:creationId xmlns:p14="http://schemas.microsoft.com/office/powerpoint/2010/main" val="3014655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0F7B6-4A79-FDC0-7D7C-95F556ACF8E2}"/>
              </a:ext>
            </a:extLst>
          </p:cNvPr>
          <p:cNvSpPr>
            <a:spLocks noGrp="1"/>
          </p:cNvSpPr>
          <p:nvPr>
            <p:ph type="title"/>
          </p:nvPr>
        </p:nvSpPr>
        <p:spPr>
          <a:xfrm>
            <a:off x="838200" y="365126"/>
            <a:ext cx="10515600" cy="534988"/>
          </a:xfrm>
        </p:spPr>
        <p:txBody>
          <a:bodyPr>
            <a:normAutofit fontScale="90000"/>
          </a:bodyPr>
          <a:lstStyle/>
          <a:p>
            <a:r>
              <a:rPr lang="en-IN" dirty="0"/>
              <a:t>Structure of the coursework:</a:t>
            </a:r>
          </a:p>
        </p:txBody>
      </p:sp>
      <p:sp>
        <p:nvSpPr>
          <p:cNvPr id="3" name="Slide Number Placeholder 2">
            <a:extLst>
              <a:ext uri="{FF2B5EF4-FFF2-40B4-BE49-F238E27FC236}">
                <a16:creationId xmlns:a16="http://schemas.microsoft.com/office/drawing/2014/main" id="{7F177AFE-CA47-6940-E50F-99F19021B27A}"/>
              </a:ext>
            </a:extLst>
          </p:cNvPr>
          <p:cNvSpPr>
            <a:spLocks noGrp="1"/>
          </p:cNvSpPr>
          <p:nvPr>
            <p:ph type="sldNum" sz="quarter" idx="11"/>
          </p:nvPr>
        </p:nvSpPr>
        <p:spPr/>
        <p:txBody>
          <a:bodyPr/>
          <a:lstStyle/>
          <a:p>
            <a:fld id="{999D6305-5EC4-4F20-B50E-C3A3CD93D5CC}" type="slidenum">
              <a:rPr lang="en-IN" smtClean="0"/>
              <a:t>2</a:t>
            </a:fld>
            <a:endParaRPr lang="en-IN"/>
          </a:p>
        </p:txBody>
      </p:sp>
      <p:sp>
        <p:nvSpPr>
          <p:cNvPr id="8" name="Content Placeholder 2">
            <a:extLst>
              <a:ext uri="{FF2B5EF4-FFF2-40B4-BE49-F238E27FC236}">
                <a16:creationId xmlns:a16="http://schemas.microsoft.com/office/drawing/2014/main" id="{33402DD0-EABC-404D-BE59-95B270406117}"/>
              </a:ext>
            </a:extLst>
          </p:cNvPr>
          <p:cNvSpPr txBox="1">
            <a:spLocks/>
          </p:cNvSpPr>
          <p:nvPr/>
        </p:nvSpPr>
        <p:spPr>
          <a:xfrm>
            <a:off x="838200" y="1030041"/>
            <a:ext cx="10515600" cy="497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t>The course is divided into 2 modules:</a:t>
            </a:r>
          </a:p>
          <a:p>
            <a:endParaRPr lang="en-IN" dirty="0"/>
          </a:p>
        </p:txBody>
      </p:sp>
      <p:graphicFrame>
        <p:nvGraphicFramePr>
          <p:cNvPr id="9" name="Diagram 8">
            <a:extLst>
              <a:ext uri="{FF2B5EF4-FFF2-40B4-BE49-F238E27FC236}">
                <a16:creationId xmlns:a16="http://schemas.microsoft.com/office/drawing/2014/main" id="{4575E30E-9536-4312-9ADE-C833C69D38B5}"/>
              </a:ext>
            </a:extLst>
          </p:cNvPr>
          <p:cNvGraphicFramePr/>
          <p:nvPr>
            <p:extLst>
              <p:ext uri="{D42A27DB-BD31-4B8C-83A1-F6EECF244321}">
                <p14:modId xmlns:p14="http://schemas.microsoft.com/office/powerpoint/2010/main" val="3302759640"/>
              </p:ext>
            </p:extLst>
          </p:nvPr>
        </p:nvGraphicFramePr>
        <p:xfrm>
          <a:off x="784227" y="1928812"/>
          <a:ext cx="10845800" cy="4426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510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38200" y="522294"/>
            <a:ext cx="10515600" cy="749300"/>
          </a:xfrm>
        </p:spPr>
        <p:txBody>
          <a:bodyPr>
            <a:normAutofit fontScale="90000"/>
          </a:bodyPr>
          <a:lstStyle/>
          <a:p>
            <a:r>
              <a:rPr lang="en-US" dirty="0"/>
              <a:t>How do you best prepare young professionals for the green work force?</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20</a:t>
            </a:fld>
            <a:endParaRPr lang="en-IN"/>
          </a:p>
        </p:txBody>
      </p:sp>
      <p:sp>
        <p:nvSpPr>
          <p:cNvPr id="6"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endParaRPr lang="en-US" dirty="0"/>
          </a:p>
          <a:p>
            <a:r>
              <a:rPr lang="en-US" dirty="0"/>
              <a:t>Encourage the application of sustainable and restorative research to studio projects.</a:t>
            </a:r>
          </a:p>
          <a:p>
            <a:r>
              <a:rPr lang="en-US" dirty="0"/>
              <a:t>Provide research, collaboration, and hands-on building opportunities that encourage multidisciplinary collaboration and sustainable building.</a:t>
            </a:r>
          </a:p>
          <a:p>
            <a:r>
              <a:rPr lang="en-US" dirty="0"/>
              <a:t>Incorporate new scholarship, research, and practice in the coursework to better enable students to contribute to the further advancement of the discipline.</a:t>
            </a:r>
          </a:p>
        </p:txBody>
      </p:sp>
    </p:spTree>
    <p:extLst>
      <p:ext uri="{BB962C8B-B14F-4D97-AF65-F5344CB8AC3E}">
        <p14:creationId xmlns:p14="http://schemas.microsoft.com/office/powerpoint/2010/main" val="3592583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23912" y="479430"/>
            <a:ext cx="10515600" cy="749300"/>
          </a:xfrm>
        </p:spPr>
        <p:txBody>
          <a:bodyPr>
            <a:normAutofit/>
          </a:bodyPr>
          <a:lstStyle/>
          <a:p>
            <a:r>
              <a:rPr lang="en-US" dirty="0"/>
              <a:t>Forecast for the future in the field of sustainability</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21</a:t>
            </a:fld>
            <a:endParaRPr lang="en-IN"/>
          </a:p>
        </p:txBody>
      </p:sp>
      <p:sp>
        <p:nvSpPr>
          <p:cNvPr id="2" name="Content Placeholder 1"/>
          <p:cNvSpPr>
            <a:spLocks noGrp="1"/>
          </p:cNvSpPr>
          <p:nvPr>
            <p:ph sz="half" idx="1"/>
          </p:nvPr>
        </p:nvSpPr>
        <p:spPr>
          <a:xfrm>
            <a:off x="838200" y="1825625"/>
            <a:ext cx="10034588" cy="4351338"/>
          </a:xfrm>
        </p:spPr>
        <p:txBody>
          <a:bodyPr/>
          <a:lstStyle/>
          <a:p>
            <a:r>
              <a:rPr lang="en-US" dirty="0"/>
              <a:t>Continuous improvement in our understanding of sustainability and our effectiveness in </a:t>
            </a:r>
            <a:r>
              <a:rPr lang="en-IN" dirty="0"/>
              <a:t>achieving it;</a:t>
            </a:r>
          </a:p>
          <a:p>
            <a:r>
              <a:rPr lang="en-US" dirty="0"/>
              <a:t>Continued shift in the priorities in all students and faculty to hold sustainability as a core measure of a design's effectiveness, along with things like cost, constructability, aesthetics, </a:t>
            </a:r>
            <a:r>
              <a:rPr lang="en-IN" dirty="0"/>
              <a:t>and functionality;</a:t>
            </a:r>
          </a:p>
          <a:p>
            <a:r>
              <a:rPr lang="en-US" dirty="0"/>
              <a:t>Shift in emphasis from sustainability to regenerative design;</a:t>
            </a:r>
          </a:p>
          <a:p>
            <a:r>
              <a:rPr lang="en-US" dirty="0"/>
              <a:t>Expansion of the scale that is addressed in green building to look at whole cities and </a:t>
            </a:r>
            <a:r>
              <a:rPr lang="en-IN" dirty="0"/>
              <a:t>regions.</a:t>
            </a:r>
            <a:endParaRPr lang="en-US" dirty="0"/>
          </a:p>
        </p:txBody>
      </p:sp>
    </p:spTree>
    <p:extLst>
      <p:ext uri="{BB962C8B-B14F-4D97-AF65-F5344CB8AC3E}">
        <p14:creationId xmlns:p14="http://schemas.microsoft.com/office/powerpoint/2010/main" val="3209529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75073" y="114303"/>
            <a:ext cx="649692" cy="4809380"/>
            <a:chOff x="544280" y="-1"/>
            <a:chExt cx="649692" cy="4809380"/>
          </a:xfrm>
        </p:grpSpPr>
        <p:sp>
          <p:nvSpPr>
            <p:cNvPr id="11" name="Rectangle 10"/>
            <p:cNvSpPr/>
            <p:nvPr/>
          </p:nvSpPr>
          <p:spPr>
            <a:xfrm rot="16200000">
              <a:off x="-1535564" y="2079843"/>
              <a:ext cx="4809380" cy="64969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rot="16200000">
              <a:off x="-1535564" y="2079843"/>
              <a:ext cx="4809380" cy="6496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964716" bIns="0" numCol="1" spcCol="1270" anchor="t" anchorCtr="0">
              <a:noAutofit/>
            </a:bodyPr>
            <a:lstStyle/>
            <a:p>
              <a:pPr lvl="0" algn="l" defTabSz="2044700">
                <a:lnSpc>
                  <a:spcPct val="90000"/>
                </a:lnSpc>
                <a:spcBef>
                  <a:spcPct val="0"/>
                </a:spcBef>
                <a:spcAft>
                  <a:spcPct val="35000"/>
                </a:spcAft>
              </a:pPr>
              <a:r>
                <a:rPr lang="en-IN" sz="4600" kern="1200" dirty="0"/>
                <a:t>Module 1</a:t>
              </a:r>
            </a:p>
          </p:txBody>
        </p:sp>
      </p:grpSp>
      <p:grpSp>
        <p:nvGrpSpPr>
          <p:cNvPr id="7" name="Group 6"/>
          <p:cNvGrpSpPr/>
          <p:nvPr/>
        </p:nvGrpSpPr>
        <p:grpSpPr>
          <a:xfrm>
            <a:off x="2590075" y="114304"/>
            <a:ext cx="7511188" cy="6086471"/>
            <a:chOff x="1559282" y="0"/>
            <a:chExt cx="8306414" cy="6629393"/>
          </a:xfrm>
        </p:grpSpPr>
        <p:sp>
          <p:nvSpPr>
            <p:cNvPr id="9" name="Rectangle 8"/>
            <p:cNvSpPr/>
            <p:nvPr/>
          </p:nvSpPr>
          <p:spPr>
            <a:xfrm>
              <a:off x="1559282" y="0"/>
              <a:ext cx="8306414" cy="6629393"/>
            </a:xfrm>
            <a:prstGeom prst="rect">
              <a:avLst/>
            </a:prstGeom>
            <a:solidFill>
              <a:srgbClr val="52CAB8"/>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0" name="Rectangle 9"/>
            <p:cNvSpPr/>
            <p:nvPr/>
          </p:nvSpPr>
          <p:spPr>
            <a:xfrm>
              <a:off x="1559282" y="0"/>
              <a:ext cx="8306414" cy="6629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964716" rIns="199136" bIns="199136" numCol="1" spcCol="1270" anchor="t" anchorCtr="0">
              <a:noAutofit/>
            </a:bodyPr>
            <a:lstStyle/>
            <a:p>
              <a:pPr marL="742950" lvl="1" indent="-457200" algn="l" defTabSz="1244600">
                <a:lnSpc>
                  <a:spcPct val="90000"/>
                </a:lnSpc>
                <a:spcBef>
                  <a:spcPct val="0"/>
                </a:spcBef>
                <a:buFont typeface="Arial" panose="020B0604020202020204" pitchFamily="34" charset="0"/>
                <a:buChar char="•"/>
              </a:pPr>
              <a:r>
                <a:rPr lang="en-IN" sz="2800" kern="1200" dirty="0">
                  <a:solidFill>
                    <a:prstClr val="white"/>
                  </a:solidFill>
                  <a:latin typeface="Calibri" panose="020F0502020204030204"/>
                  <a:ea typeface="+mn-ea"/>
                  <a:cs typeface="+mn-cs"/>
                </a:rPr>
                <a:t>What are the different metrics of sustainability?</a:t>
              </a:r>
            </a:p>
            <a:p>
              <a:pPr marL="742950" lvl="1" indent="-457200" algn="l" defTabSz="1244600">
                <a:lnSpc>
                  <a:spcPct val="90000"/>
                </a:lnSpc>
                <a:spcBef>
                  <a:spcPct val="0"/>
                </a:spcBef>
                <a:buFont typeface="Arial" panose="020B0604020202020204" pitchFamily="34" charset="0"/>
                <a:buChar char="•"/>
              </a:pPr>
              <a:endParaRPr lang="en-IN" sz="2800" kern="1200" dirty="0">
                <a:solidFill>
                  <a:prstClr val="white"/>
                </a:solidFill>
                <a:latin typeface="Calibri" panose="020F0502020204030204"/>
                <a:ea typeface="+mn-ea"/>
                <a:cs typeface="+mn-cs"/>
              </a:endParaRPr>
            </a:p>
            <a:p>
              <a:pPr marL="742950" lvl="1" indent="-457200" algn="l" defTabSz="1244600">
                <a:lnSpc>
                  <a:spcPct val="90000"/>
                </a:lnSpc>
                <a:spcBef>
                  <a:spcPct val="0"/>
                </a:spcBef>
                <a:buFont typeface="Arial" panose="020B0604020202020204" pitchFamily="34" charset="0"/>
                <a:buChar char="•"/>
              </a:pPr>
              <a:r>
                <a:rPr lang="en-IN" sz="2800" kern="1200" dirty="0">
                  <a:solidFill>
                    <a:prstClr val="white"/>
                  </a:solidFill>
                  <a:latin typeface="Calibri" panose="020F0502020204030204"/>
                  <a:ea typeface="+mn-ea"/>
                  <a:cs typeface="+mn-cs"/>
                </a:rPr>
                <a:t>Who are the various green building professions?</a:t>
              </a:r>
            </a:p>
            <a:p>
              <a:pPr marL="742950" lvl="1" indent="-457200" algn="l" defTabSz="1244600">
                <a:lnSpc>
                  <a:spcPct val="90000"/>
                </a:lnSpc>
                <a:spcBef>
                  <a:spcPct val="0"/>
                </a:spcBef>
                <a:buFont typeface="Arial" panose="020B0604020202020204" pitchFamily="34" charset="0"/>
                <a:buChar char="•"/>
              </a:pPr>
              <a:endParaRPr lang="en-IN" sz="2800" kern="1200" dirty="0">
                <a:solidFill>
                  <a:prstClr val="white"/>
                </a:solidFill>
                <a:latin typeface="Calibri" panose="020F0502020204030204"/>
                <a:ea typeface="+mn-ea"/>
                <a:cs typeface="+mn-cs"/>
              </a:endParaRPr>
            </a:p>
            <a:p>
              <a:pPr marL="742950" lvl="1" indent="-457200" algn="l" defTabSz="1244600">
                <a:lnSpc>
                  <a:spcPct val="90000"/>
                </a:lnSpc>
                <a:spcBef>
                  <a:spcPct val="0"/>
                </a:spcBef>
                <a:buFont typeface="Arial" panose="020B0604020202020204" pitchFamily="34" charset="0"/>
                <a:buChar char="•"/>
              </a:pPr>
              <a:r>
                <a:rPr lang="en-IN" sz="2800" kern="1200" dirty="0">
                  <a:solidFill>
                    <a:prstClr val="white"/>
                  </a:solidFill>
                  <a:latin typeface="Calibri" panose="020F0502020204030204"/>
                  <a:ea typeface="+mn-ea"/>
                  <a:cs typeface="+mn-cs"/>
                </a:rPr>
                <a:t>Who are the stakeholders in sustainability?</a:t>
              </a:r>
            </a:p>
            <a:p>
              <a:pPr marL="742950" lvl="1" indent="-457200" algn="l" defTabSz="1244600">
                <a:lnSpc>
                  <a:spcPct val="90000"/>
                </a:lnSpc>
                <a:spcBef>
                  <a:spcPct val="0"/>
                </a:spcBef>
                <a:buFont typeface="Arial" panose="020B0604020202020204" pitchFamily="34" charset="0"/>
                <a:buChar char="•"/>
              </a:pPr>
              <a:endParaRPr lang="en-IN" sz="2800" kern="1200" dirty="0">
                <a:solidFill>
                  <a:prstClr val="white"/>
                </a:solidFill>
                <a:latin typeface="Calibri" panose="020F0502020204030204"/>
                <a:ea typeface="+mn-ea"/>
                <a:cs typeface="+mn-cs"/>
              </a:endParaRPr>
            </a:p>
            <a:p>
              <a:pPr marL="742950" lvl="1" indent="-457200" algn="l" defTabSz="1244600">
                <a:lnSpc>
                  <a:spcPct val="90000"/>
                </a:lnSpc>
                <a:spcBef>
                  <a:spcPct val="0"/>
                </a:spcBef>
                <a:buFont typeface="Arial" panose="020B0604020202020204" pitchFamily="34" charset="0"/>
                <a:buChar char="•"/>
              </a:pPr>
              <a:r>
                <a:rPr lang="en-IN" sz="2800" kern="1200" dirty="0">
                  <a:solidFill>
                    <a:prstClr val="white"/>
                  </a:solidFill>
                  <a:latin typeface="Calibri" panose="020F0502020204030204"/>
                  <a:ea typeface="+mn-ea"/>
                  <a:cs typeface="+mn-cs"/>
                </a:rPr>
                <a:t>Preparing the Green Work Force</a:t>
              </a:r>
            </a:p>
            <a:p>
              <a:pPr marL="742950" lvl="1" indent="-457200" algn="l" defTabSz="1244600">
                <a:lnSpc>
                  <a:spcPct val="90000"/>
                </a:lnSpc>
                <a:spcBef>
                  <a:spcPct val="0"/>
                </a:spcBef>
                <a:buFont typeface="Arial" panose="020B0604020202020204" pitchFamily="34" charset="0"/>
                <a:buChar char="•"/>
              </a:pPr>
              <a:endParaRPr lang="en-IN" sz="2800" kern="1200" dirty="0">
                <a:solidFill>
                  <a:prstClr val="white"/>
                </a:solidFill>
                <a:latin typeface="Calibri" panose="020F0502020204030204"/>
                <a:ea typeface="+mn-ea"/>
                <a:cs typeface="+mn-cs"/>
              </a:endParaRPr>
            </a:p>
            <a:p>
              <a:pPr marL="742950" lvl="1" indent="-457200" algn="l" defTabSz="1244600">
                <a:lnSpc>
                  <a:spcPct val="90000"/>
                </a:lnSpc>
                <a:spcBef>
                  <a:spcPct val="0"/>
                </a:spcBef>
                <a:buFont typeface="Arial" panose="020B0604020202020204" pitchFamily="34" charset="0"/>
                <a:buChar char="•"/>
              </a:pPr>
              <a:r>
                <a:rPr lang="en-IN" sz="2800" kern="1200" dirty="0">
                  <a:solidFill>
                    <a:prstClr val="white"/>
                  </a:solidFill>
                  <a:latin typeface="Calibri" panose="020F0502020204030204"/>
                  <a:ea typeface="+mn-ea"/>
                  <a:cs typeface="+mn-cs"/>
                </a:rPr>
                <a:t>Forecast for the future</a:t>
              </a:r>
            </a:p>
          </p:txBody>
        </p:sp>
      </p:grpSp>
      <p:sp>
        <p:nvSpPr>
          <p:cNvPr id="8" name="Rectangle 7"/>
          <p:cNvSpPr/>
          <p:nvPr/>
        </p:nvSpPr>
        <p:spPr>
          <a:xfrm>
            <a:off x="1295511" y="5229884"/>
            <a:ext cx="1085187" cy="1085187"/>
          </a:xfrm>
          <a:prstGeom prst="rect">
            <a:avLst/>
          </a:prstGeom>
          <a:blipFill>
            <a:blip r:embed="rId2"/>
            <a:srcRect/>
            <a:stretch>
              <a:fillRect/>
            </a:stretch>
          </a:blipFill>
          <a:ln>
            <a:solidFill>
              <a:schemeClr val="tx1"/>
            </a:solidFill>
          </a:ln>
        </p:spPr>
        <p:style>
          <a:lnRef idx="2">
            <a:scrgbClr r="0" g="0" b="0"/>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8396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23912" y="236534"/>
            <a:ext cx="10515600" cy="749300"/>
          </a:xfrm>
        </p:spPr>
        <p:txBody>
          <a:bodyPr>
            <a:normAutofit/>
          </a:bodyPr>
          <a:lstStyle/>
          <a:p>
            <a:r>
              <a:rPr lang="en-IN" dirty="0"/>
              <a:t>Structure of the coursework:</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23</a:t>
            </a:fld>
            <a:endParaRPr lang="en-IN"/>
          </a:p>
        </p:txBody>
      </p:sp>
      <p:sp>
        <p:nvSpPr>
          <p:cNvPr id="6" name="Content Placeholder 2">
            <a:extLst>
              <a:ext uri="{FF2B5EF4-FFF2-40B4-BE49-F238E27FC236}">
                <a16:creationId xmlns:a16="http://schemas.microsoft.com/office/drawing/2014/main" id="{33402DD0-EABC-404D-BE59-95B270406117}"/>
              </a:ext>
            </a:extLst>
          </p:cNvPr>
          <p:cNvSpPr>
            <a:spLocks noGrp="1"/>
          </p:cNvSpPr>
          <p:nvPr>
            <p:ph idx="1"/>
          </p:nvPr>
        </p:nvSpPr>
        <p:spPr>
          <a:xfrm>
            <a:off x="838200" y="801435"/>
            <a:ext cx="10515600" cy="497101"/>
          </a:xfrm>
        </p:spPr>
        <p:txBody>
          <a:bodyPr/>
          <a:lstStyle/>
          <a:p>
            <a:r>
              <a:rPr lang="en-IN" dirty="0"/>
              <a:t>The course is divided into 2 modules:</a:t>
            </a:r>
          </a:p>
          <a:p>
            <a:endParaRPr lang="en-IN" dirty="0"/>
          </a:p>
        </p:txBody>
      </p:sp>
      <p:graphicFrame>
        <p:nvGraphicFramePr>
          <p:cNvPr id="8" name="Diagram 7">
            <a:extLst>
              <a:ext uri="{FF2B5EF4-FFF2-40B4-BE49-F238E27FC236}">
                <a16:creationId xmlns:a16="http://schemas.microsoft.com/office/drawing/2014/main" id="{4575E30E-9536-4312-9ADE-C833C69D38B5}"/>
              </a:ext>
            </a:extLst>
          </p:cNvPr>
          <p:cNvGraphicFramePr/>
          <p:nvPr>
            <p:extLst>
              <p:ext uri="{D42A27DB-BD31-4B8C-83A1-F6EECF244321}">
                <p14:modId xmlns:p14="http://schemas.microsoft.com/office/powerpoint/2010/main" val="1718878061"/>
              </p:ext>
            </p:extLst>
          </p:nvPr>
        </p:nvGraphicFramePr>
        <p:xfrm>
          <a:off x="227013" y="1215320"/>
          <a:ext cx="11737975" cy="5114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29C57226-A1A5-4905-AD4F-3FC423FDCD3C}"/>
              </a:ext>
            </a:extLst>
          </p:cNvPr>
          <p:cNvSpPr/>
          <p:nvPr/>
        </p:nvSpPr>
        <p:spPr>
          <a:xfrm>
            <a:off x="7542963" y="2114550"/>
            <a:ext cx="4387100" cy="41625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Tree>
    <p:extLst>
      <p:ext uri="{BB962C8B-B14F-4D97-AF65-F5344CB8AC3E}">
        <p14:creationId xmlns:p14="http://schemas.microsoft.com/office/powerpoint/2010/main" val="2730713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575E30E-9536-4312-9ADE-C833C69D38B5}"/>
              </a:ext>
            </a:extLst>
          </p:cNvPr>
          <p:cNvGraphicFramePr/>
          <p:nvPr>
            <p:extLst>
              <p:ext uri="{D42A27DB-BD31-4B8C-83A1-F6EECF244321}">
                <p14:modId xmlns:p14="http://schemas.microsoft.com/office/powerpoint/2010/main" val="298644138"/>
              </p:ext>
            </p:extLst>
          </p:nvPr>
        </p:nvGraphicFramePr>
        <p:xfrm>
          <a:off x="248042" y="115888"/>
          <a:ext cx="11538408" cy="6084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1734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9D6305-5EC4-4F20-B50E-C3A3CD93D5CC}" type="slidenum">
              <a:rPr lang="en-IN" smtClean="0"/>
              <a:t>25</a:t>
            </a:fld>
            <a:endParaRPr lang="en-IN"/>
          </a:p>
        </p:txBody>
      </p:sp>
      <p:pic>
        <p:nvPicPr>
          <p:cNvPr id="6" name="Content Placeholder 4">
            <a:extLst>
              <a:ext uri="{FF2B5EF4-FFF2-40B4-BE49-F238E27FC236}">
                <a16:creationId xmlns:a16="http://schemas.microsoft.com/office/drawing/2014/main" id="{B2C06209-6BC4-49EC-8F53-2187FFD7F10F}"/>
              </a:ext>
            </a:extLst>
          </p:cNvPr>
          <p:cNvPicPr>
            <a:picLocks noGrp="1" noChangeAspect="1"/>
          </p:cNvPicPr>
          <p:nvPr>
            <p:ph idx="1"/>
          </p:nvPr>
        </p:nvPicPr>
        <p:blipFill>
          <a:blip r:embed="rId2"/>
          <a:stretch>
            <a:fillRect/>
          </a:stretch>
        </p:blipFill>
        <p:spPr>
          <a:xfrm>
            <a:off x="3543300" y="139557"/>
            <a:ext cx="5213479" cy="6731838"/>
          </a:xfrm>
          <a:prstGeom prst="rect">
            <a:avLst/>
          </a:prstGeom>
        </p:spPr>
      </p:pic>
      <p:sp>
        <p:nvSpPr>
          <p:cNvPr id="7" name="Content Placeholder 2">
            <a:extLst>
              <a:ext uri="{FF2B5EF4-FFF2-40B4-BE49-F238E27FC236}">
                <a16:creationId xmlns:a16="http://schemas.microsoft.com/office/drawing/2014/main" id="{FFD26407-1060-4D62-9808-94A4AEE8E66B}"/>
              </a:ext>
            </a:extLst>
          </p:cNvPr>
          <p:cNvSpPr txBox="1">
            <a:spLocks/>
          </p:cNvSpPr>
          <p:nvPr/>
        </p:nvSpPr>
        <p:spPr>
          <a:xfrm>
            <a:off x="0" y="6345238"/>
            <a:ext cx="12192000" cy="512761"/>
          </a:xfrm>
          <a:prstGeom prst="rect">
            <a:avLst/>
          </a:prstGeom>
          <a:solidFill>
            <a:schemeClr val="accent4">
              <a:lumMod val="60000"/>
              <a:lumOff val="4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IN" sz="1200" dirty="0">
                <a:solidFill>
                  <a:prstClr val="white">
                    <a:lumMod val="50000"/>
                  </a:prstClr>
                </a:solidFill>
              </a:rPr>
              <a:t>Courtesy: GreenCareerCentral.com</a:t>
            </a:r>
            <a:br>
              <a:rPr lang="en-IN" sz="1200" dirty="0">
                <a:solidFill>
                  <a:prstClr val="white">
                    <a:lumMod val="50000"/>
                  </a:prstClr>
                </a:solidFill>
              </a:rPr>
            </a:br>
            <a:r>
              <a:rPr lang="en-IN" sz="1200" dirty="0">
                <a:solidFill>
                  <a:prstClr val="white">
                    <a:lumMod val="50000"/>
                  </a:prstClr>
                </a:solidFill>
              </a:rPr>
              <a:t>Source: </a:t>
            </a:r>
            <a:r>
              <a:rPr lang="en-IN" sz="1200" dirty="0">
                <a:solidFill>
                  <a:prstClr val="black"/>
                </a:solidFill>
                <a:hlinkClick r:id="rId3"/>
              </a:rPr>
              <a:t>https://www.3blmedia.com/News/Transitioning-Greener-More-Sustainable-Career-Experts-Provide-How-Advice-During-Webinar-Hosted</a:t>
            </a:r>
            <a:endParaRPr lang="en-IN" sz="1200" dirty="0">
              <a:solidFill>
                <a:prstClr val="white">
                  <a:lumMod val="50000"/>
                </a:prstClr>
              </a:solidFill>
            </a:endParaRPr>
          </a:p>
        </p:txBody>
      </p:sp>
    </p:spTree>
    <p:extLst>
      <p:ext uri="{BB962C8B-B14F-4D97-AF65-F5344CB8AC3E}">
        <p14:creationId xmlns:p14="http://schemas.microsoft.com/office/powerpoint/2010/main" val="1834421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23912" y="236534"/>
            <a:ext cx="10515600" cy="749300"/>
          </a:xfrm>
        </p:spPr>
        <p:txBody>
          <a:bodyPr>
            <a:normAutofit/>
          </a:bodyPr>
          <a:lstStyle/>
          <a:p>
            <a:r>
              <a:rPr lang="en-IN" dirty="0"/>
              <a:t>Range of Roles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26</a:t>
            </a:fld>
            <a:endParaRPr lang="en-IN"/>
          </a:p>
        </p:txBody>
      </p:sp>
      <p:sp>
        <p:nvSpPr>
          <p:cNvPr id="10"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611578"/>
            <a:ext cx="10515600" cy="4254402"/>
          </a:xfrm>
        </p:spPr>
        <p:txBody>
          <a:bodyPr>
            <a:normAutofit/>
          </a:bodyPr>
          <a:lstStyle/>
          <a:p>
            <a:pPr fontAlgn="base"/>
            <a:r>
              <a:rPr lang="en-US" dirty="0"/>
              <a:t>Sustainability consultants</a:t>
            </a:r>
          </a:p>
          <a:p>
            <a:pPr fontAlgn="base"/>
            <a:r>
              <a:rPr lang="en-US" dirty="0"/>
              <a:t>Green Building consultants</a:t>
            </a:r>
          </a:p>
          <a:p>
            <a:pPr marL="0" indent="0" fontAlgn="base">
              <a:buNone/>
            </a:pPr>
            <a:endParaRPr lang="en-US" dirty="0"/>
          </a:p>
        </p:txBody>
      </p:sp>
    </p:spTree>
    <p:extLst>
      <p:ext uri="{BB962C8B-B14F-4D97-AF65-F5344CB8AC3E}">
        <p14:creationId xmlns:p14="http://schemas.microsoft.com/office/powerpoint/2010/main" val="1361836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23912" y="236534"/>
            <a:ext cx="10515600" cy="749300"/>
          </a:xfrm>
        </p:spPr>
        <p:txBody>
          <a:bodyPr>
            <a:normAutofit/>
          </a:bodyPr>
          <a:lstStyle/>
          <a:p>
            <a:r>
              <a:rPr lang="en-IN" dirty="0"/>
              <a:t>Range of Roles – Sustainability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27</a:t>
            </a:fld>
            <a:endParaRPr lang="en-IN"/>
          </a:p>
        </p:txBody>
      </p:sp>
      <p:sp>
        <p:nvSpPr>
          <p:cNvPr id="6"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marL="0" indent="0">
              <a:buNone/>
            </a:pPr>
            <a:r>
              <a:rPr lang="en-IN" b="1" dirty="0"/>
              <a:t>Assessments</a:t>
            </a:r>
          </a:p>
          <a:p>
            <a:r>
              <a:rPr lang="en-US" dirty="0"/>
              <a:t>Provide </a:t>
            </a:r>
            <a:r>
              <a:rPr lang="en-US" b="1" u="sng" dirty="0"/>
              <a:t>gap analysis </a:t>
            </a:r>
            <a:r>
              <a:rPr lang="en-US" dirty="0"/>
              <a:t>(a status report that looks at where a company is and where it wants to be) of current company with recommended action steps.</a:t>
            </a:r>
          </a:p>
          <a:p>
            <a:r>
              <a:rPr lang="en-US" dirty="0"/>
              <a:t>Assess energy sources and use, </a:t>
            </a:r>
            <a:r>
              <a:rPr lang="en-US" b="1" u="sng" dirty="0"/>
              <a:t>review the supply chain</a:t>
            </a:r>
            <a:r>
              <a:rPr lang="en-US" dirty="0"/>
              <a:t>, and look at </a:t>
            </a:r>
            <a:r>
              <a:rPr lang="en-US" b="1" u="sng" dirty="0"/>
              <a:t>operation audits</a:t>
            </a:r>
            <a:r>
              <a:rPr lang="en-US" dirty="0"/>
              <a:t>.</a:t>
            </a:r>
          </a:p>
          <a:p>
            <a:r>
              <a:rPr lang="en-US" dirty="0"/>
              <a:t>Research/analysis, such as </a:t>
            </a:r>
            <a:r>
              <a:rPr lang="en-US" b="1" u="sng" dirty="0"/>
              <a:t>benchmarking</a:t>
            </a:r>
            <a:r>
              <a:rPr lang="en-US" dirty="0"/>
              <a:t> of competition or trends in the market.</a:t>
            </a:r>
          </a:p>
          <a:p>
            <a:r>
              <a:rPr lang="en-IN" dirty="0"/>
              <a:t>Finance for </a:t>
            </a:r>
            <a:r>
              <a:rPr lang="en-IN" b="1" u="sng" dirty="0"/>
              <a:t>green strategies</a:t>
            </a:r>
            <a:r>
              <a:rPr lang="en-IN" dirty="0"/>
              <a:t>.</a:t>
            </a:r>
            <a:endParaRPr lang="en-US" dirty="0"/>
          </a:p>
        </p:txBody>
      </p:sp>
    </p:spTree>
    <p:extLst>
      <p:ext uri="{BB962C8B-B14F-4D97-AF65-F5344CB8AC3E}">
        <p14:creationId xmlns:p14="http://schemas.microsoft.com/office/powerpoint/2010/main" val="3071929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23912" y="236534"/>
            <a:ext cx="10515600" cy="749300"/>
          </a:xfrm>
        </p:spPr>
        <p:txBody>
          <a:bodyPr>
            <a:normAutofit/>
          </a:bodyPr>
          <a:lstStyle/>
          <a:p>
            <a:r>
              <a:rPr lang="en-IN" dirty="0"/>
              <a:t>Range of Roles – Sustainability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28</a:t>
            </a:fld>
            <a:endParaRPr lang="en-IN"/>
          </a:p>
        </p:txBody>
      </p:sp>
      <p:sp>
        <p:nvSpPr>
          <p:cNvPr id="6"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marL="0" indent="0">
              <a:buNone/>
            </a:pPr>
            <a:r>
              <a:rPr lang="en-IN" b="1" dirty="0"/>
              <a:t>Plans</a:t>
            </a:r>
          </a:p>
          <a:p>
            <a:r>
              <a:rPr lang="en-US" dirty="0"/>
              <a:t>Provide </a:t>
            </a:r>
            <a:r>
              <a:rPr lang="en-US" b="1" u="sng" dirty="0"/>
              <a:t>sustainability plans</a:t>
            </a:r>
            <a:r>
              <a:rPr lang="en-US" dirty="0"/>
              <a:t>/assessments/reporting.</a:t>
            </a:r>
          </a:p>
          <a:p>
            <a:r>
              <a:rPr lang="en-IN" dirty="0"/>
              <a:t>Strategize for </a:t>
            </a:r>
            <a:r>
              <a:rPr lang="en-IN" b="1" u="sng" dirty="0"/>
              <a:t>green change management</a:t>
            </a:r>
            <a:r>
              <a:rPr lang="en-IN" dirty="0"/>
              <a:t>/employee engagement.</a:t>
            </a:r>
            <a:endParaRPr lang="en-US" dirty="0"/>
          </a:p>
        </p:txBody>
      </p:sp>
    </p:spTree>
    <p:extLst>
      <p:ext uri="{BB962C8B-B14F-4D97-AF65-F5344CB8AC3E}">
        <p14:creationId xmlns:p14="http://schemas.microsoft.com/office/powerpoint/2010/main" val="3910827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23912" y="236534"/>
            <a:ext cx="10515600" cy="749300"/>
          </a:xfrm>
        </p:spPr>
        <p:txBody>
          <a:bodyPr>
            <a:normAutofit/>
          </a:bodyPr>
          <a:lstStyle/>
          <a:p>
            <a:r>
              <a:rPr lang="en-IN" dirty="0"/>
              <a:t>Range of Roles – Sustainability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29</a:t>
            </a:fld>
            <a:endParaRPr lang="en-IN"/>
          </a:p>
        </p:txBody>
      </p:sp>
      <p:sp>
        <p:nvSpPr>
          <p:cNvPr id="10"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marL="0" indent="0">
              <a:buNone/>
            </a:pPr>
            <a:r>
              <a:rPr lang="en-IN" b="1" dirty="0"/>
              <a:t>Reports</a:t>
            </a:r>
          </a:p>
          <a:p>
            <a:r>
              <a:rPr lang="en-IN" b="1" u="sng" dirty="0"/>
              <a:t>Recommendations</a:t>
            </a:r>
            <a:r>
              <a:rPr lang="en-IN" dirty="0"/>
              <a:t> for internal and external communication</a:t>
            </a:r>
          </a:p>
          <a:p>
            <a:r>
              <a:rPr lang="en-US" b="1" u="sng" dirty="0"/>
              <a:t>Training/presentation </a:t>
            </a:r>
            <a:r>
              <a:rPr lang="en-US" dirty="0"/>
              <a:t>to internal staff on sustainability goals</a:t>
            </a:r>
          </a:p>
          <a:p>
            <a:r>
              <a:rPr lang="en-US" b="1" u="sng" dirty="0"/>
              <a:t>Advising</a:t>
            </a:r>
            <a:r>
              <a:rPr lang="en-US" dirty="0"/>
              <a:t> internal chief sustainability officers (CSOs)</a:t>
            </a:r>
          </a:p>
        </p:txBody>
      </p:sp>
    </p:spTree>
    <p:extLst>
      <p:ext uri="{BB962C8B-B14F-4D97-AF65-F5344CB8AC3E}">
        <p14:creationId xmlns:p14="http://schemas.microsoft.com/office/powerpoint/2010/main" val="222497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8095CF-E2D9-2BEF-3A5B-514DB4F53970}"/>
              </a:ext>
            </a:extLst>
          </p:cNvPr>
          <p:cNvSpPr>
            <a:spLocks noGrp="1"/>
          </p:cNvSpPr>
          <p:nvPr>
            <p:ph type="sldNum" sz="quarter" idx="12"/>
          </p:nvPr>
        </p:nvSpPr>
        <p:spPr/>
        <p:txBody>
          <a:bodyPr/>
          <a:lstStyle/>
          <a:p>
            <a:fld id="{999D6305-5EC4-4F20-B50E-C3A3CD93D5CC}" type="slidenum">
              <a:rPr lang="en-IN" smtClean="0"/>
              <a:t>3</a:t>
            </a:fld>
            <a:endParaRPr lang="en-IN"/>
          </a:p>
        </p:txBody>
      </p:sp>
      <p:graphicFrame>
        <p:nvGraphicFramePr>
          <p:cNvPr id="8" name="Diagram 7">
            <a:extLst>
              <a:ext uri="{FF2B5EF4-FFF2-40B4-BE49-F238E27FC236}">
                <a16:creationId xmlns:a16="http://schemas.microsoft.com/office/drawing/2014/main" id="{4575E30E-9536-4312-9ADE-C833C69D38B5}"/>
              </a:ext>
            </a:extLst>
          </p:cNvPr>
          <p:cNvGraphicFramePr/>
          <p:nvPr>
            <p:extLst>
              <p:ext uri="{D42A27DB-BD31-4B8C-83A1-F6EECF244321}">
                <p14:modId xmlns:p14="http://schemas.microsoft.com/office/powerpoint/2010/main" val="1274203637"/>
              </p:ext>
            </p:extLst>
          </p:nvPr>
        </p:nvGraphicFramePr>
        <p:xfrm>
          <a:off x="1531577" y="719137"/>
          <a:ext cx="9112612" cy="5395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1682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23912" y="236534"/>
            <a:ext cx="10515600" cy="749300"/>
          </a:xfrm>
        </p:spPr>
        <p:txBody>
          <a:bodyPr>
            <a:normAutofit/>
          </a:bodyPr>
          <a:lstStyle/>
          <a:p>
            <a:r>
              <a:rPr lang="en-IN" dirty="0"/>
              <a:t>Range of Roles – Sustainability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30</a:t>
            </a:fld>
            <a:endParaRPr lang="en-IN"/>
          </a:p>
        </p:txBody>
      </p:sp>
      <p:sp>
        <p:nvSpPr>
          <p:cNvPr id="8"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fontScale="92500" lnSpcReduction="10000"/>
          </a:bodyPr>
          <a:lstStyle/>
          <a:p>
            <a:r>
              <a:rPr lang="en-US" b="1" u="sng" dirty="0">
                <a:solidFill>
                  <a:schemeClr val="accent6"/>
                </a:solidFill>
              </a:rPr>
              <a:t>Facilitate the vision/goal-setting</a:t>
            </a:r>
            <a:r>
              <a:rPr lang="en-US" dirty="0">
                <a:solidFill>
                  <a:schemeClr val="accent6"/>
                </a:solidFill>
              </a:rPr>
              <a:t> </a:t>
            </a:r>
            <a:r>
              <a:rPr lang="en-US" dirty="0"/>
              <a:t>with the owner in terms of the environmental aspects of </a:t>
            </a:r>
            <a:r>
              <a:rPr lang="en-IN" dirty="0"/>
              <a:t>the building.</a:t>
            </a:r>
          </a:p>
          <a:p>
            <a:r>
              <a:rPr lang="en-US" b="1" u="sng" dirty="0">
                <a:solidFill>
                  <a:schemeClr val="accent6"/>
                </a:solidFill>
              </a:rPr>
              <a:t>Help with site selection </a:t>
            </a:r>
            <a:r>
              <a:rPr lang="en-US" dirty="0"/>
              <a:t>based on environmental issues such as regional resources (water, </a:t>
            </a:r>
            <a:r>
              <a:rPr lang="fr-FR" dirty="0" err="1"/>
              <a:t>renewable</a:t>
            </a:r>
            <a:r>
              <a:rPr lang="fr-FR" dirty="0"/>
              <a:t> </a:t>
            </a:r>
            <a:r>
              <a:rPr lang="fr-FR" dirty="0" err="1"/>
              <a:t>energy</a:t>
            </a:r>
            <a:r>
              <a:rPr lang="fr-FR" dirty="0"/>
              <a:t>, etc.), </a:t>
            </a:r>
            <a:r>
              <a:rPr lang="fr-FR" dirty="0" err="1"/>
              <a:t>urban</a:t>
            </a:r>
            <a:r>
              <a:rPr lang="fr-FR" dirty="0"/>
              <a:t> infrastructure, and site conditions.</a:t>
            </a:r>
          </a:p>
          <a:p>
            <a:r>
              <a:rPr lang="en-US" dirty="0"/>
              <a:t>Determine if it would make more sense to </a:t>
            </a:r>
            <a:r>
              <a:rPr lang="en-US" b="1" u="sng" dirty="0">
                <a:solidFill>
                  <a:schemeClr val="accent6"/>
                </a:solidFill>
              </a:rPr>
              <a:t>utilize an existing building</a:t>
            </a:r>
            <a:r>
              <a:rPr lang="en-US" b="1" dirty="0">
                <a:solidFill>
                  <a:schemeClr val="accent6"/>
                </a:solidFill>
              </a:rPr>
              <a:t> </a:t>
            </a:r>
            <a:r>
              <a:rPr lang="en-US" dirty="0"/>
              <a:t>or to build new.</a:t>
            </a:r>
          </a:p>
          <a:p>
            <a:r>
              <a:rPr lang="en-US" dirty="0"/>
              <a:t>Assist in optimum team selection with </a:t>
            </a:r>
            <a:r>
              <a:rPr lang="en-US" b="1" u="sng" dirty="0">
                <a:solidFill>
                  <a:schemeClr val="accent6"/>
                </a:solidFill>
              </a:rPr>
              <a:t>specialized expertise</a:t>
            </a:r>
            <a:r>
              <a:rPr lang="en-US" b="1" dirty="0">
                <a:solidFill>
                  <a:schemeClr val="accent6"/>
                </a:solidFill>
              </a:rPr>
              <a:t> </a:t>
            </a:r>
            <a:r>
              <a:rPr lang="en-US" dirty="0"/>
              <a:t>based on project goals.</a:t>
            </a:r>
          </a:p>
          <a:p>
            <a:r>
              <a:rPr lang="en-US" dirty="0"/>
              <a:t>Recommend building orientation to </a:t>
            </a:r>
            <a:r>
              <a:rPr lang="en-US" b="1" u="sng" dirty="0">
                <a:solidFill>
                  <a:schemeClr val="accent6"/>
                </a:solidFill>
              </a:rPr>
              <a:t>best capitalize on natural resources</a:t>
            </a:r>
            <a:r>
              <a:rPr lang="en-US" b="1" dirty="0">
                <a:solidFill>
                  <a:schemeClr val="accent6"/>
                </a:solidFill>
              </a:rPr>
              <a:t> </a:t>
            </a:r>
            <a:r>
              <a:rPr lang="en-US" dirty="0"/>
              <a:t>such as </a:t>
            </a:r>
            <a:r>
              <a:rPr lang="en-IN" dirty="0"/>
              <a:t>maximizing daylighting.</a:t>
            </a:r>
            <a:endParaRPr lang="en-US" dirty="0"/>
          </a:p>
        </p:txBody>
      </p:sp>
    </p:spTree>
    <p:extLst>
      <p:ext uri="{BB962C8B-B14F-4D97-AF65-F5344CB8AC3E}">
        <p14:creationId xmlns:p14="http://schemas.microsoft.com/office/powerpoint/2010/main" val="2628917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51560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31</a:t>
            </a:fld>
            <a:endParaRPr lang="en-IN"/>
          </a:p>
        </p:txBody>
      </p:sp>
      <p:sp>
        <p:nvSpPr>
          <p:cNvPr id="6"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Site Issues</a:t>
            </a:r>
          </a:p>
          <a:p>
            <a:pPr fontAlgn="base"/>
            <a:r>
              <a:rPr lang="en-US" dirty="0"/>
              <a:t>Water</a:t>
            </a:r>
          </a:p>
          <a:p>
            <a:pPr fontAlgn="base"/>
            <a:r>
              <a:rPr lang="en-US" dirty="0"/>
              <a:t>Energy</a:t>
            </a:r>
          </a:p>
          <a:p>
            <a:pPr fontAlgn="base"/>
            <a:r>
              <a:rPr lang="en-US" dirty="0"/>
              <a:t>Materials</a:t>
            </a:r>
          </a:p>
          <a:p>
            <a:pPr fontAlgn="base"/>
            <a:r>
              <a:rPr lang="en-US" dirty="0"/>
              <a:t>Air</a:t>
            </a:r>
          </a:p>
          <a:p>
            <a:pPr fontAlgn="base"/>
            <a:r>
              <a:rPr lang="en-US" dirty="0"/>
              <a:t>Awareness/Facilitation/Implementation</a:t>
            </a:r>
          </a:p>
          <a:p>
            <a:pPr marL="0" indent="0" fontAlgn="base">
              <a:buNone/>
            </a:pPr>
            <a:endParaRPr lang="en-US" dirty="0"/>
          </a:p>
        </p:txBody>
      </p:sp>
    </p:spTree>
    <p:extLst>
      <p:ext uri="{BB962C8B-B14F-4D97-AF65-F5344CB8AC3E}">
        <p14:creationId xmlns:p14="http://schemas.microsoft.com/office/powerpoint/2010/main" val="3189849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51560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32</a:t>
            </a:fld>
            <a:endParaRPr lang="en-IN"/>
          </a:p>
        </p:txBody>
      </p:sp>
      <p:sp>
        <p:nvSpPr>
          <p:cNvPr id="8"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Site Issues:</a:t>
            </a:r>
          </a:p>
          <a:p>
            <a:pPr lvl="1" fontAlgn="base"/>
            <a:r>
              <a:rPr lang="en-US" dirty="0"/>
              <a:t>Heat Island Effect</a:t>
            </a:r>
          </a:p>
          <a:p>
            <a:pPr lvl="1" fontAlgn="base"/>
            <a:r>
              <a:rPr lang="en-US" dirty="0"/>
              <a:t>Brownfield Remediation</a:t>
            </a:r>
          </a:p>
          <a:p>
            <a:pPr fontAlgn="base"/>
            <a:endParaRPr lang="en-US" dirty="0"/>
          </a:p>
          <a:p>
            <a:pPr marL="0" indent="0" fontAlgn="base">
              <a:buNone/>
            </a:pPr>
            <a:endParaRPr lang="en-US" dirty="0"/>
          </a:p>
        </p:txBody>
      </p:sp>
    </p:spTree>
    <p:extLst>
      <p:ext uri="{BB962C8B-B14F-4D97-AF65-F5344CB8AC3E}">
        <p14:creationId xmlns:p14="http://schemas.microsoft.com/office/powerpoint/2010/main" val="4155265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515600" cy="749300"/>
          </a:xfrm>
        </p:spPr>
        <p:txBody>
          <a:bodyPr>
            <a:normAutofit/>
          </a:bodyPr>
          <a:lstStyle/>
          <a:p>
            <a:r>
              <a:rPr lang="en-US" dirty="0"/>
              <a:t>Site Issues: Urban Heat Island Effect</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33</a:t>
            </a:fld>
            <a:endParaRPr lang="en-IN"/>
          </a:p>
        </p:txBody>
      </p:sp>
      <p:pic>
        <p:nvPicPr>
          <p:cNvPr id="6" name="Picture 5">
            <a:extLst>
              <a:ext uri="{FF2B5EF4-FFF2-40B4-BE49-F238E27FC236}">
                <a16:creationId xmlns:a16="http://schemas.microsoft.com/office/drawing/2014/main" id="{9485CA77-6A83-494E-AC6D-7913EC021D32}"/>
              </a:ext>
            </a:extLst>
          </p:cNvPr>
          <p:cNvPicPr>
            <a:picLocks noChangeAspect="1"/>
          </p:cNvPicPr>
          <p:nvPr/>
        </p:nvPicPr>
        <p:blipFill rotWithShape="1">
          <a:blip r:embed="rId2"/>
          <a:srcRect l="26676" t="16908" r="12396" b="7242"/>
          <a:stretch/>
        </p:blipFill>
        <p:spPr>
          <a:xfrm>
            <a:off x="339364" y="1595536"/>
            <a:ext cx="6680719" cy="4678264"/>
          </a:xfrm>
          <a:prstGeom prst="rect">
            <a:avLst/>
          </a:prstGeom>
        </p:spPr>
      </p:pic>
      <p:pic>
        <p:nvPicPr>
          <p:cNvPr id="9" name="Picture 8">
            <a:extLst>
              <a:ext uri="{FF2B5EF4-FFF2-40B4-BE49-F238E27FC236}">
                <a16:creationId xmlns:a16="http://schemas.microsoft.com/office/drawing/2014/main" id="{DFCE1B72-8538-46E8-9334-B60DCFAD51CF}"/>
              </a:ext>
            </a:extLst>
          </p:cNvPr>
          <p:cNvPicPr>
            <a:picLocks noChangeAspect="1"/>
          </p:cNvPicPr>
          <p:nvPr/>
        </p:nvPicPr>
        <p:blipFill rotWithShape="1">
          <a:blip r:embed="rId3"/>
          <a:srcRect l="21340" t="19560" r="19871" b="6209"/>
          <a:stretch/>
        </p:blipFill>
        <p:spPr>
          <a:xfrm>
            <a:off x="6862714" y="2202030"/>
            <a:ext cx="4874178" cy="3461963"/>
          </a:xfrm>
          <a:prstGeom prst="rect">
            <a:avLst/>
          </a:prstGeom>
        </p:spPr>
      </p:pic>
    </p:spTree>
    <p:extLst>
      <p:ext uri="{BB962C8B-B14F-4D97-AF65-F5344CB8AC3E}">
        <p14:creationId xmlns:p14="http://schemas.microsoft.com/office/powerpoint/2010/main" val="4150783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515600" cy="749300"/>
          </a:xfrm>
        </p:spPr>
        <p:txBody>
          <a:bodyPr>
            <a:normAutofit/>
          </a:bodyPr>
          <a:lstStyle/>
          <a:p>
            <a:r>
              <a:rPr lang="en-US" dirty="0"/>
              <a:t>Site Issues: Brownfield Remediation</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34</a:t>
            </a:fld>
            <a:endParaRPr lang="en-IN"/>
          </a:p>
        </p:txBody>
      </p:sp>
      <p:pic>
        <p:nvPicPr>
          <p:cNvPr id="8" name="Picture 7">
            <a:extLst>
              <a:ext uri="{FF2B5EF4-FFF2-40B4-BE49-F238E27FC236}">
                <a16:creationId xmlns:a16="http://schemas.microsoft.com/office/drawing/2014/main" id="{E43BA321-150A-4CF2-949D-DA1BB8FFFF7C}"/>
              </a:ext>
            </a:extLst>
          </p:cNvPr>
          <p:cNvPicPr>
            <a:picLocks noChangeAspect="1"/>
          </p:cNvPicPr>
          <p:nvPr/>
        </p:nvPicPr>
        <p:blipFill>
          <a:blip r:embed="rId2"/>
          <a:stretch>
            <a:fillRect/>
          </a:stretch>
        </p:blipFill>
        <p:spPr>
          <a:xfrm>
            <a:off x="6331382" y="1589208"/>
            <a:ext cx="5165293" cy="4481653"/>
          </a:xfrm>
          <a:prstGeom prst="rect">
            <a:avLst/>
          </a:prstGeom>
        </p:spPr>
      </p:pic>
      <p:pic>
        <p:nvPicPr>
          <p:cNvPr id="10" name="Picture 9">
            <a:extLst>
              <a:ext uri="{FF2B5EF4-FFF2-40B4-BE49-F238E27FC236}">
                <a16:creationId xmlns:a16="http://schemas.microsoft.com/office/drawing/2014/main" id="{9EC4DF86-F19B-40F9-B97B-7C83AC578DDB}"/>
              </a:ext>
            </a:extLst>
          </p:cNvPr>
          <p:cNvPicPr>
            <a:picLocks noChangeAspect="1"/>
          </p:cNvPicPr>
          <p:nvPr/>
        </p:nvPicPr>
        <p:blipFill rotWithShape="1">
          <a:blip r:embed="rId3"/>
          <a:srcRect l="11558" t="3265" r="11558" b="4735"/>
          <a:stretch/>
        </p:blipFill>
        <p:spPr>
          <a:xfrm>
            <a:off x="393983" y="1981107"/>
            <a:ext cx="5551712" cy="3487606"/>
          </a:xfrm>
          <a:prstGeom prst="rect">
            <a:avLst/>
          </a:prstGeom>
          <a:ln w="12700">
            <a:solidFill>
              <a:schemeClr val="tx1"/>
            </a:solidFill>
          </a:ln>
        </p:spPr>
      </p:pic>
    </p:spTree>
    <p:extLst>
      <p:ext uri="{BB962C8B-B14F-4D97-AF65-F5344CB8AC3E}">
        <p14:creationId xmlns:p14="http://schemas.microsoft.com/office/powerpoint/2010/main" val="3241121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35</a:t>
            </a:fld>
            <a:endParaRPr lang="en-IN"/>
          </a:p>
        </p:txBody>
      </p:sp>
      <p:sp>
        <p:nvSpPr>
          <p:cNvPr id="6"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Water:</a:t>
            </a:r>
          </a:p>
          <a:p>
            <a:pPr lvl="1" fontAlgn="base"/>
            <a:r>
              <a:rPr lang="en-US" dirty="0"/>
              <a:t>Rainwater Harvesting</a:t>
            </a:r>
          </a:p>
          <a:p>
            <a:pPr lvl="1" fontAlgn="base"/>
            <a:r>
              <a:rPr lang="en-US" dirty="0"/>
              <a:t>Resource Management</a:t>
            </a:r>
          </a:p>
          <a:p>
            <a:pPr marL="0" indent="0" fontAlgn="base">
              <a:buNone/>
            </a:pPr>
            <a:endParaRPr lang="en-US" dirty="0"/>
          </a:p>
        </p:txBody>
      </p:sp>
    </p:spTree>
    <p:extLst>
      <p:ext uri="{BB962C8B-B14F-4D97-AF65-F5344CB8AC3E}">
        <p14:creationId xmlns:p14="http://schemas.microsoft.com/office/powerpoint/2010/main" val="2892028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a:bodyPr>
          <a:lstStyle/>
          <a:p>
            <a:r>
              <a:rPr lang="en-US" dirty="0"/>
              <a:t>Water: Rainwater Harvesting</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36</a:t>
            </a:fld>
            <a:endParaRPr lang="en-IN"/>
          </a:p>
        </p:txBody>
      </p:sp>
      <p:pic>
        <p:nvPicPr>
          <p:cNvPr id="8" name="Picture 7">
            <a:extLst>
              <a:ext uri="{FF2B5EF4-FFF2-40B4-BE49-F238E27FC236}">
                <a16:creationId xmlns:a16="http://schemas.microsoft.com/office/drawing/2014/main" id="{5A6FC5C0-2941-4D69-B5EC-5C86E1EBE6D2}"/>
              </a:ext>
            </a:extLst>
          </p:cNvPr>
          <p:cNvPicPr>
            <a:picLocks noChangeAspect="1"/>
          </p:cNvPicPr>
          <p:nvPr/>
        </p:nvPicPr>
        <p:blipFill>
          <a:blip r:embed="rId2"/>
          <a:stretch>
            <a:fillRect/>
          </a:stretch>
        </p:blipFill>
        <p:spPr>
          <a:xfrm>
            <a:off x="7236411" y="2011314"/>
            <a:ext cx="4725402" cy="3539490"/>
          </a:xfrm>
          <a:prstGeom prst="rect">
            <a:avLst/>
          </a:prstGeom>
        </p:spPr>
      </p:pic>
      <p:pic>
        <p:nvPicPr>
          <p:cNvPr id="9" name="Picture 8">
            <a:extLst>
              <a:ext uri="{FF2B5EF4-FFF2-40B4-BE49-F238E27FC236}">
                <a16:creationId xmlns:a16="http://schemas.microsoft.com/office/drawing/2014/main" id="{8410B0F8-28E3-4235-A2B9-8F7D8E8BFBC7}"/>
              </a:ext>
            </a:extLst>
          </p:cNvPr>
          <p:cNvPicPr>
            <a:picLocks noChangeAspect="1"/>
          </p:cNvPicPr>
          <p:nvPr/>
        </p:nvPicPr>
        <p:blipFill>
          <a:blip r:embed="rId3"/>
          <a:stretch>
            <a:fillRect/>
          </a:stretch>
        </p:blipFill>
        <p:spPr>
          <a:xfrm>
            <a:off x="0" y="2642772"/>
            <a:ext cx="7028002" cy="2619692"/>
          </a:xfrm>
          <a:prstGeom prst="rect">
            <a:avLst/>
          </a:prstGeom>
        </p:spPr>
      </p:pic>
    </p:spTree>
    <p:extLst>
      <p:ext uri="{BB962C8B-B14F-4D97-AF65-F5344CB8AC3E}">
        <p14:creationId xmlns:p14="http://schemas.microsoft.com/office/powerpoint/2010/main" val="332237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a:bodyPr>
          <a:lstStyle/>
          <a:p>
            <a:r>
              <a:rPr lang="en-US" dirty="0"/>
              <a:t>Water: Resource Management</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37</a:t>
            </a:fld>
            <a:endParaRPr lang="en-IN"/>
          </a:p>
        </p:txBody>
      </p:sp>
      <p:pic>
        <p:nvPicPr>
          <p:cNvPr id="6" name="Picture 5">
            <a:extLst>
              <a:ext uri="{FF2B5EF4-FFF2-40B4-BE49-F238E27FC236}">
                <a16:creationId xmlns:a16="http://schemas.microsoft.com/office/drawing/2014/main" id="{099848DB-4A6A-43BB-A0A4-902162AF7C87}"/>
              </a:ext>
            </a:extLst>
          </p:cNvPr>
          <p:cNvPicPr>
            <a:picLocks noChangeAspect="1"/>
          </p:cNvPicPr>
          <p:nvPr/>
        </p:nvPicPr>
        <p:blipFill>
          <a:blip r:embed="rId2"/>
          <a:stretch>
            <a:fillRect/>
          </a:stretch>
        </p:blipFill>
        <p:spPr>
          <a:xfrm>
            <a:off x="558800" y="1381760"/>
            <a:ext cx="5359805" cy="4892040"/>
          </a:xfrm>
          <a:prstGeom prst="rect">
            <a:avLst/>
          </a:prstGeom>
          <a:ln w="12700">
            <a:solidFill>
              <a:schemeClr val="tx1"/>
            </a:solidFill>
          </a:ln>
        </p:spPr>
      </p:pic>
      <p:pic>
        <p:nvPicPr>
          <p:cNvPr id="10" name="Picture 9">
            <a:extLst>
              <a:ext uri="{FF2B5EF4-FFF2-40B4-BE49-F238E27FC236}">
                <a16:creationId xmlns:a16="http://schemas.microsoft.com/office/drawing/2014/main" id="{281239D6-4027-4F81-A30F-376BEC681F8B}"/>
              </a:ext>
            </a:extLst>
          </p:cNvPr>
          <p:cNvPicPr>
            <a:picLocks noChangeAspect="1"/>
          </p:cNvPicPr>
          <p:nvPr/>
        </p:nvPicPr>
        <p:blipFill>
          <a:blip r:embed="rId3"/>
          <a:stretch>
            <a:fillRect/>
          </a:stretch>
        </p:blipFill>
        <p:spPr>
          <a:xfrm>
            <a:off x="6310752" y="1381760"/>
            <a:ext cx="5361139" cy="4892040"/>
          </a:xfrm>
          <a:prstGeom prst="rect">
            <a:avLst/>
          </a:prstGeom>
          <a:ln w="12700">
            <a:solidFill>
              <a:schemeClr val="tx1"/>
            </a:solidFill>
          </a:ln>
        </p:spPr>
      </p:pic>
    </p:spTree>
    <p:extLst>
      <p:ext uri="{BB962C8B-B14F-4D97-AF65-F5344CB8AC3E}">
        <p14:creationId xmlns:p14="http://schemas.microsoft.com/office/powerpoint/2010/main" val="3153090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38</a:t>
            </a:fld>
            <a:endParaRPr lang="en-IN"/>
          </a:p>
        </p:txBody>
      </p:sp>
      <p:sp>
        <p:nvSpPr>
          <p:cNvPr id="8"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Energy:</a:t>
            </a:r>
          </a:p>
          <a:p>
            <a:pPr lvl="1" fontAlgn="base"/>
            <a:r>
              <a:rPr lang="en-US" dirty="0"/>
              <a:t>Energy Modelling</a:t>
            </a:r>
          </a:p>
          <a:p>
            <a:pPr lvl="1" fontAlgn="base"/>
            <a:r>
              <a:rPr lang="en-US" dirty="0"/>
              <a:t>Daylight Design</a:t>
            </a:r>
          </a:p>
          <a:p>
            <a:pPr lvl="1" fontAlgn="base"/>
            <a:r>
              <a:rPr lang="en-US" dirty="0"/>
              <a:t>Energy Audits</a:t>
            </a:r>
          </a:p>
          <a:p>
            <a:pPr lvl="1" fontAlgn="base"/>
            <a:r>
              <a:rPr lang="en-US" dirty="0"/>
              <a:t>Building Automation Systems</a:t>
            </a:r>
          </a:p>
          <a:p>
            <a:pPr fontAlgn="base"/>
            <a:endParaRPr lang="en-US" dirty="0"/>
          </a:p>
          <a:p>
            <a:pPr fontAlgn="base"/>
            <a:endParaRPr lang="en-US" dirty="0"/>
          </a:p>
          <a:p>
            <a:pPr marL="0" indent="0" fontAlgn="base">
              <a:buNone/>
            </a:pPr>
            <a:endParaRPr lang="en-US" dirty="0"/>
          </a:p>
        </p:txBody>
      </p:sp>
    </p:spTree>
    <p:extLst>
      <p:ext uri="{BB962C8B-B14F-4D97-AF65-F5344CB8AC3E}">
        <p14:creationId xmlns:p14="http://schemas.microsoft.com/office/powerpoint/2010/main" val="491032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a:bodyPr>
          <a:lstStyle/>
          <a:p>
            <a:r>
              <a:rPr lang="en-US" dirty="0"/>
              <a:t>Energy: Energy Modelling</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39</a:t>
            </a:fld>
            <a:endParaRPr lang="en-IN"/>
          </a:p>
        </p:txBody>
      </p:sp>
      <p:pic>
        <p:nvPicPr>
          <p:cNvPr id="4" name="Picture 3">
            <a:extLst>
              <a:ext uri="{FF2B5EF4-FFF2-40B4-BE49-F238E27FC236}">
                <a16:creationId xmlns:a16="http://schemas.microsoft.com/office/drawing/2014/main" id="{5B7C5519-2653-4AEB-AC50-E8A7C739C8EA}"/>
              </a:ext>
            </a:extLst>
          </p:cNvPr>
          <p:cNvPicPr>
            <a:picLocks noChangeAspect="1"/>
          </p:cNvPicPr>
          <p:nvPr/>
        </p:nvPicPr>
        <p:blipFill rotWithShape="1">
          <a:blip r:embed="rId2"/>
          <a:srcRect l="5448" t="4649" r="5448" b="4649"/>
          <a:stretch/>
        </p:blipFill>
        <p:spPr>
          <a:xfrm>
            <a:off x="154260" y="3300371"/>
            <a:ext cx="6329679" cy="2959639"/>
          </a:xfrm>
          <a:prstGeom prst="rect">
            <a:avLst/>
          </a:prstGeom>
          <a:ln w="12700">
            <a:solidFill>
              <a:schemeClr val="tx1"/>
            </a:solidFill>
          </a:ln>
        </p:spPr>
      </p:pic>
      <p:pic>
        <p:nvPicPr>
          <p:cNvPr id="6" name="Picture 5">
            <a:extLst>
              <a:ext uri="{FF2B5EF4-FFF2-40B4-BE49-F238E27FC236}">
                <a16:creationId xmlns:a16="http://schemas.microsoft.com/office/drawing/2014/main" id="{5D0DFCEE-A438-454D-A935-2D7C4E5BB1D2}"/>
              </a:ext>
            </a:extLst>
          </p:cNvPr>
          <p:cNvPicPr>
            <a:picLocks noChangeAspect="1"/>
          </p:cNvPicPr>
          <p:nvPr/>
        </p:nvPicPr>
        <p:blipFill>
          <a:blip r:embed="rId3"/>
          <a:stretch>
            <a:fillRect/>
          </a:stretch>
        </p:blipFill>
        <p:spPr>
          <a:xfrm>
            <a:off x="131763" y="1540512"/>
            <a:ext cx="6329679" cy="1582419"/>
          </a:xfrm>
          <a:prstGeom prst="rect">
            <a:avLst/>
          </a:prstGeom>
        </p:spPr>
      </p:pic>
      <p:pic>
        <p:nvPicPr>
          <p:cNvPr id="8" name="Picture 7">
            <a:extLst>
              <a:ext uri="{FF2B5EF4-FFF2-40B4-BE49-F238E27FC236}">
                <a16:creationId xmlns:a16="http://schemas.microsoft.com/office/drawing/2014/main" id="{5D0054D5-E435-4E6C-9925-2663C1D7772C}"/>
              </a:ext>
            </a:extLst>
          </p:cNvPr>
          <p:cNvPicPr>
            <a:picLocks noChangeAspect="1"/>
          </p:cNvPicPr>
          <p:nvPr/>
        </p:nvPicPr>
        <p:blipFill>
          <a:blip r:embed="rId4"/>
          <a:stretch>
            <a:fillRect/>
          </a:stretch>
        </p:blipFill>
        <p:spPr>
          <a:xfrm>
            <a:off x="6483939" y="2383220"/>
            <a:ext cx="5549989" cy="2879243"/>
          </a:xfrm>
          <a:prstGeom prst="rect">
            <a:avLst/>
          </a:prstGeom>
        </p:spPr>
      </p:pic>
    </p:spTree>
    <p:extLst>
      <p:ext uri="{BB962C8B-B14F-4D97-AF65-F5344CB8AC3E}">
        <p14:creationId xmlns:p14="http://schemas.microsoft.com/office/powerpoint/2010/main" val="342915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8386A0-B669-86E4-3E6E-B32EB2CE4C22}"/>
              </a:ext>
            </a:extLst>
          </p:cNvPr>
          <p:cNvSpPr>
            <a:spLocks noGrp="1"/>
          </p:cNvSpPr>
          <p:nvPr>
            <p:ph type="sldNum" sz="quarter" idx="12"/>
          </p:nvPr>
        </p:nvSpPr>
        <p:spPr/>
        <p:txBody>
          <a:bodyPr/>
          <a:lstStyle/>
          <a:p>
            <a:fld id="{999D6305-5EC4-4F20-B50E-C3A3CD93D5CC}" type="slidenum">
              <a:rPr lang="en-IN" smtClean="0"/>
              <a:t>4</a:t>
            </a:fld>
            <a:endParaRPr lang="en-IN"/>
          </a:p>
        </p:txBody>
      </p:sp>
      <p:sp>
        <p:nvSpPr>
          <p:cNvPr id="23" name="Title 1">
            <a:extLst>
              <a:ext uri="{FF2B5EF4-FFF2-40B4-BE49-F238E27FC236}">
                <a16:creationId xmlns:a16="http://schemas.microsoft.com/office/drawing/2014/main" id="{32D0F7B6-4A79-FDC0-7D7C-95F556ACF8E2}"/>
              </a:ext>
            </a:extLst>
          </p:cNvPr>
          <p:cNvSpPr>
            <a:spLocks noGrp="1"/>
          </p:cNvSpPr>
          <p:nvPr>
            <p:ph type="title"/>
          </p:nvPr>
        </p:nvSpPr>
        <p:spPr>
          <a:xfrm>
            <a:off x="838200" y="936636"/>
            <a:ext cx="10515600" cy="534988"/>
          </a:xfrm>
        </p:spPr>
        <p:txBody>
          <a:bodyPr>
            <a:noAutofit/>
          </a:bodyPr>
          <a:lstStyle/>
          <a:p>
            <a:r>
              <a:rPr lang="en-IN" sz="4400" dirty="0"/>
              <a:t>Sustainable design as a well conceived process</a:t>
            </a:r>
          </a:p>
        </p:txBody>
      </p:sp>
      <p:sp>
        <p:nvSpPr>
          <p:cNvPr id="24" name="Content Placeholder 2">
            <a:extLst>
              <a:ext uri="{FF2B5EF4-FFF2-40B4-BE49-F238E27FC236}">
                <a16:creationId xmlns:a16="http://schemas.microsoft.com/office/drawing/2014/main" id="{B889399F-3D09-47DE-A499-F19BA78C69A8}"/>
              </a:ext>
            </a:extLst>
          </p:cNvPr>
          <p:cNvSpPr txBox="1">
            <a:spLocks/>
          </p:cNvSpPr>
          <p:nvPr/>
        </p:nvSpPr>
        <p:spPr>
          <a:xfrm>
            <a:off x="838200" y="1595536"/>
            <a:ext cx="10515600" cy="42544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a:solidFill>
                <a:srgbClr val="FF0000"/>
              </a:solidFill>
            </a:endParaRPr>
          </a:p>
          <a:p>
            <a:r>
              <a:rPr lang="en-US" dirty="0">
                <a:solidFill>
                  <a:srgbClr val="FF0000"/>
                </a:solidFill>
              </a:rPr>
              <a:t>Awareness and sensitivity </a:t>
            </a:r>
            <a:r>
              <a:rPr lang="en-US" dirty="0"/>
              <a:t>to the environment and environmental challenges.</a:t>
            </a:r>
          </a:p>
          <a:p>
            <a:r>
              <a:rPr lang="en-US" b="1" u="sng" dirty="0">
                <a:solidFill>
                  <a:srgbClr val="70AD47"/>
                </a:solidFill>
              </a:rPr>
              <a:t>Knowledge and understanding </a:t>
            </a:r>
            <a:r>
              <a:rPr lang="en-US" dirty="0"/>
              <a:t>of the environment and environmental challenges.</a:t>
            </a:r>
          </a:p>
          <a:p>
            <a:r>
              <a:rPr lang="en-US" dirty="0">
                <a:solidFill>
                  <a:srgbClr val="FF0000"/>
                </a:solidFill>
              </a:rPr>
              <a:t>Attitudes of concern </a:t>
            </a:r>
            <a:r>
              <a:rPr lang="en-US" dirty="0"/>
              <a:t>for the environment and motivation to improve or maintain </a:t>
            </a:r>
            <a:r>
              <a:rPr lang="en-IN" dirty="0"/>
              <a:t>environmental quality.</a:t>
            </a:r>
          </a:p>
          <a:p>
            <a:r>
              <a:rPr lang="en-US" b="1" u="sng" dirty="0">
                <a:solidFill>
                  <a:srgbClr val="70AD47"/>
                </a:solidFill>
              </a:rPr>
              <a:t>Skills to identify </a:t>
            </a:r>
            <a:r>
              <a:rPr lang="en-US" dirty="0"/>
              <a:t>and help resolve environmental challenges.</a:t>
            </a:r>
          </a:p>
          <a:p>
            <a:r>
              <a:rPr lang="en-US" dirty="0">
                <a:solidFill>
                  <a:srgbClr val="FF0000"/>
                </a:solidFill>
              </a:rPr>
              <a:t>Participation</a:t>
            </a:r>
            <a:r>
              <a:rPr lang="en-US" dirty="0"/>
              <a:t> in activities that lead to the resolution of environmental challenges.</a:t>
            </a:r>
          </a:p>
        </p:txBody>
      </p:sp>
    </p:spTree>
    <p:extLst>
      <p:ext uri="{BB962C8B-B14F-4D97-AF65-F5344CB8AC3E}">
        <p14:creationId xmlns:p14="http://schemas.microsoft.com/office/powerpoint/2010/main" val="756144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a:bodyPr>
          <a:lstStyle/>
          <a:p>
            <a:r>
              <a:rPr lang="en-US" dirty="0"/>
              <a:t>Energy: Daylight Design</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40</a:t>
            </a:fld>
            <a:endParaRPr lang="en-IN"/>
          </a:p>
        </p:txBody>
      </p:sp>
      <p:pic>
        <p:nvPicPr>
          <p:cNvPr id="4" name="Picture 3">
            <a:extLst>
              <a:ext uri="{FF2B5EF4-FFF2-40B4-BE49-F238E27FC236}">
                <a16:creationId xmlns:a16="http://schemas.microsoft.com/office/drawing/2014/main" id="{305C9F34-BA00-4DA6-9EFF-4B9D97148532}"/>
              </a:ext>
            </a:extLst>
          </p:cNvPr>
          <p:cNvPicPr>
            <a:picLocks noChangeAspect="1"/>
          </p:cNvPicPr>
          <p:nvPr/>
        </p:nvPicPr>
        <p:blipFill>
          <a:blip r:embed="rId2"/>
          <a:stretch>
            <a:fillRect/>
          </a:stretch>
        </p:blipFill>
        <p:spPr>
          <a:xfrm>
            <a:off x="5600378" y="1908223"/>
            <a:ext cx="6520502" cy="3822017"/>
          </a:xfrm>
          <a:prstGeom prst="rect">
            <a:avLst/>
          </a:prstGeom>
          <a:ln w="12700">
            <a:solidFill>
              <a:schemeClr val="tx1"/>
            </a:solidFill>
          </a:ln>
        </p:spPr>
      </p:pic>
      <p:pic>
        <p:nvPicPr>
          <p:cNvPr id="6" name="Picture 5">
            <a:extLst>
              <a:ext uri="{FF2B5EF4-FFF2-40B4-BE49-F238E27FC236}">
                <a16:creationId xmlns:a16="http://schemas.microsoft.com/office/drawing/2014/main" id="{43EBD3C9-B6C0-4DA6-9687-A8D61D711C01}"/>
              </a:ext>
            </a:extLst>
          </p:cNvPr>
          <p:cNvPicPr>
            <a:picLocks noChangeAspect="1"/>
          </p:cNvPicPr>
          <p:nvPr/>
        </p:nvPicPr>
        <p:blipFill>
          <a:blip r:embed="rId3"/>
          <a:stretch>
            <a:fillRect/>
          </a:stretch>
        </p:blipFill>
        <p:spPr>
          <a:xfrm>
            <a:off x="111760" y="2185988"/>
            <a:ext cx="5372100" cy="3124947"/>
          </a:xfrm>
          <a:prstGeom prst="rect">
            <a:avLst/>
          </a:prstGeom>
          <a:ln w="12700">
            <a:solidFill>
              <a:schemeClr val="tx1"/>
            </a:solidFill>
          </a:ln>
        </p:spPr>
      </p:pic>
    </p:spTree>
    <p:extLst>
      <p:ext uri="{BB962C8B-B14F-4D97-AF65-F5344CB8AC3E}">
        <p14:creationId xmlns:p14="http://schemas.microsoft.com/office/powerpoint/2010/main" val="2122765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41</a:t>
            </a:fld>
            <a:endParaRPr lang="en-IN"/>
          </a:p>
        </p:txBody>
      </p:sp>
      <p:sp>
        <p:nvSpPr>
          <p:cNvPr id="4"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Future of Energy:</a:t>
            </a:r>
          </a:p>
          <a:p>
            <a:pPr lvl="1" fontAlgn="base"/>
            <a:r>
              <a:rPr lang="en-US" dirty="0"/>
              <a:t>Net-Zero Energy Building</a:t>
            </a:r>
          </a:p>
          <a:p>
            <a:pPr lvl="1" fontAlgn="base"/>
            <a:r>
              <a:rPr lang="en-US" dirty="0"/>
              <a:t>Carbon Neutrality</a:t>
            </a:r>
          </a:p>
          <a:p>
            <a:pPr lvl="1" fontAlgn="base"/>
            <a:r>
              <a:rPr lang="en-IN" dirty="0"/>
              <a:t>Green power integration</a:t>
            </a:r>
            <a:endParaRPr lang="en-US" dirty="0"/>
          </a:p>
          <a:p>
            <a:pPr fontAlgn="base"/>
            <a:endParaRPr lang="en-US" dirty="0"/>
          </a:p>
          <a:p>
            <a:pPr fontAlgn="base"/>
            <a:endParaRPr lang="en-US" dirty="0"/>
          </a:p>
          <a:p>
            <a:pPr marL="0" indent="0" fontAlgn="base">
              <a:buNone/>
            </a:pPr>
            <a:endParaRPr lang="en-US" dirty="0"/>
          </a:p>
        </p:txBody>
      </p:sp>
    </p:spTree>
    <p:extLst>
      <p:ext uri="{BB962C8B-B14F-4D97-AF65-F5344CB8AC3E}">
        <p14:creationId xmlns:p14="http://schemas.microsoft.com/office/powerpoint/2010/main" val="339561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a:bodyPr>
          <a:lstStyle/>
          <a:p>
            <a:r>
              <a:rPr lang="en-US" dirty="0"/>
              <a:t>Future of Energy: Net-Zero Energy Building</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42</a:t>
            </a:fld>
            <a:endParaRPr lang="en-IN"/>
          </a:p>
        </p:txBody>
      </p:sp>
      <p:pic>
        <p:nvPicPr>
          <p:cNvPr id="4" name="Picture 3">
            <a:extLst>
              <a:ext uri="{FF2B5EF4-FFF2-40B4-BE49-F238E27FC236}">
                <a16:creationId xmlns:a16="http://schemas.microsoft.com/office/drawing/2014/main" id="{B4641D7B-63A4-4951-826F-6407475CA45B}"/>
              </a:ext>
            </a:extLst>
          </p:cNvPr>
          <p:cNvPicPr>
            <a:picLocks noChangeAspect="1"/>
          </p:cNvPicPr>
          <p:nvPr/>
        </p:nvPicPr>
        <p:blipFill>
          <a:blip r:embed="rId2"/>
          <a:stretch>
            <a:fillRect/>
          </a:stretch>
        </p:blipFill>
        <p:spPr>
          <a:xfrm>
            <a:off x="2123440" y="1378537"/>
            <a:ext cx="7945120" cy="4823823"/>
          </a:xfrm>
          <a:prstGeom prst="rect">
            <a:avLst/>
          </a:prstGeom>
        </p:spPr>
      </p:pic>
    </p:spTree>
    <p:extLst>
      <p:ext uri="{BB962C8B-B14F-4D97-AF65-F5344CB8AC3E}">
        <p14:creationId xmlns:p14="http://schemas.microsoft.com/office/powerpoint/2010/main" val="3209970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a:bodyPr>
          <a:lstStyle/>
          <a:p>
            <a:r>
              <a:rPr lang="en-US" dirty="0"/>
              <a:t>Future of Energy: Carbon Neutrality</a:t>
            </a:r>
            <a:endParaRPr lang="en-IN" dirty="0"/>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43</a:t>
            </a:fld>
            <a:endParaRPr lang="en-IN"/>
          </a:p>
        </p:txBody>
      </p:sp>
      <p:pic>
        <p:nvPicPr>
          <p:cNvPr id="4" name="Picture 2" descr="Climate and Energy Action Plan | Sustainability | University of ...">
            <a:extLst>
              <a:ext uri="{FF2B5EF4-FFF2-40B4-BE49-F238E27FC236}">
                <a16:creationId xmlns:a16="http://schemas.microsoft.com/office/drawing/2014/main" id="{50297B00-4DA5-4F01-97DF-FF8A014CA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748" y="1366990"/>
            <a:ext cx="4473527" cy="48639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88E48E6-3C2D-4D43-8D43-876596C02A24}"/>
              </a:ext>
            </a:extLst>
          </p:cNvPr>
          <p:cNvPicPr>
            <a:picLocks noChangeAspect="1"/>
          </p:cNvPicPr>
          <p:nvPr/>
        </p:nvPicPr>
        <p:blipFill rotWithShape="1">
          <a:blip r:embed="rId3"/>
          <a:srcRect t="5299"/>
          <a:stretch/>
        </p:blipFill>
        <p:spPr>
          <a:xfrm>
            <a:off x="118184" y="2016280"/>
            <a:ext cx="7142380" cy="3279458"/>
          </a:xfrm>
          <a:prstGeom prst="rect">
            <a:avLst/>
          </a:prstGeom>
        </p:spPr>
      </p:pic>
    </p:spTree>
    <p:extLst>
      <p:ext uri="{BB962C8B-B14F-4D97-AF65-F5344CB8AC3E}">
        <p14:creationId xmlns:p14="http://schemas.microsoft.com/office/powerpoint/2010/main" val="4088026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44</a:t>
            </a:fld>
            <a:endParaRPr lang="en-IN"/>
          </a:p>
        </p:txBody>
      </p:sp>
      <p:sp>
        <p:nvSpPr>
          <p:cNvPr id="6"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Materials:</a:t>
            </a:r>
          </a:p>
          <a:p>
            <a:pPr lvl="1"/>
            <a:r>
              <a:rPr lang="en-IN" dirty="0"/>
              <a:t>Material Certification (e.g. Environmental product declarations)</a:t>
            </a:r>
          </a:p>
          <a:p>
            <a:pPr lvl="1"/>
            <a:r>
              <a:rPr lang="en-IN" dirty="0"/>
              <a:t>Greenhouse gases and other emission </a:t>
            </a:r>
          </a:p>
          <a:p>
            <a:pPr lvl="1"/>
            <a:r>
              <a:rPr lang="en-IN" dirty="0"/>
              <a:t>Life-cycle analysis (LCA) &amp; Life-cycle Cost Analysis (LCCA) </a:t>
            </a:r>
          </a:p>
          <a:p>
            <a:pPr lvl="1"/>
            <a:r>
              <a:rPr lang="en-IN" dirty="0"/>
              <a:t>Resource reuse</a:t>
            </a:r>
          </a:p>
          <a:p>
            <a:pPr lvl="1"/>
            <a:r>
              <a:rPr lang="en-IN" dirty="0"/>
              <a:t>Toxicity </a:t>
            </a:r>
          </a:p>
          <a:p>
            <a:pPr lvl="1"/>
            <a:r>
              <a:rPr lang="en-IN" dirty="0"/>
              <a:t>Waste diversion/recycling</a:t>
            </a:r>
          </a:p>
        </p:txBody>
      </p:sp>
    </p:spTree>
    <p:extLst>
      <p:ext uri="{BB962C8B-B14F-4D97-AF65-F5344CB8AC3E}">
        <p14:creationId xmlns:p14="http://schemas.microsoft.com/office/powerpoint/2010/main" val="1989845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45</a:t>
            </a:fld>
            <a:endParaRPr lang="en-IN"/>
          </a:p>
        </p:txBody>
      </p:sp>
      <p:sp>
        <p:nvSpPr>
          <p:cNvPr id="6"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Air:</a:t>
            </a:r>
          </a:p>
          <a:p>
            <a:pPr lvl="1" fontAlgn="base"/>
            <a:r>
              <a:rPr lang="en-US" dirty="0"/>
              <a:t>Indoor Air Quality</a:t>
            </a:r>
          </a:p>
          <a:p>
            <a:pPr lvl="1" fontAlgn="base"/>
            <a:r>
              <a:rPr lang="en-US" dirty="0"/>
              <a:t>VOC Assessment</a:t>
            </a:r>
          </a:p>
          <a:p>
            <a:pPr lvl="1" fontAlgn="base"/>
            <a:r>
              <a:rPr lang="en-US" dirty="0"/>
              <a:t>HVAC Design</a:t>
            </a:r>
          </a:p>
          <a:p>
            <a:pPr marL="0" indent="0" fontAlgn="base">
              <a:buNone/>
            </a:pPr>
            <a:endParaRPr lang="en-US" dirty="0"/>
          </a:p>
        </p:txBody>
      </p:sp>
    </p:spTree>
    <p:extLst>
      <p:ext uri="{BB962C8B-B14F-4D97-AF65-F5344CB8AC3E}">
        <p14:creationId xmlns:p14="http://schemas.microsoft.com/office/powerpoint/2010/main" val="4093178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46</a:t>
            </a:fld>
            <a:endParaRPr lang="en-IN"/>
          </a:p>
        </p:txBody>
      </p:sp>
      <p:sp>
        <p:nvSpPr>
          <p:cNvPr id="8"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Materials:</a:t>
            </a:r>
          </a:p>
          <a:p>
            <a:pPr lvl="1"/>
            <a:r>
              <a:rPr lang="en-IN" dirty="0"/>
              <a:t>Material Certification (e.g. Environmental product declarations)</a:t>
            </a:r>
          </a:p>
          <a:p>
            <a:pPr lvl="1"/>
            <a:r>
              <a:rPr lang="en-IN" dirty="0"/>
              <a:t>Greenhouse gases and other emission </a:t>
            </a:r>
          </a:p>
          <a:p>
            <a:pPr lvl="1"/>
            <a:r>
              <a:rPr lang="en-IN" dirty="0"/>
              <a:t>Life-cycle analysis (LCA) &amp; Life-cycle Cost Analysis (LCCA) </a:t>
            </a:r>
          </a:p>
          <a:p>
            <a:pPr lvl="1"/>
            <a:r>
              <a:rPr lang="en-IN" dirty="0"/>
              <a:t>Resource reuse</a:t>
            </a:r>
          </a:p>
          <a:p>
            <a:pPr lvl="1"/>
            <a:r>
              <a:rPr lang="en-IN" dirty="0"/>
              <a:t>Toxicity </a:t>
            </a:r>
          </a:p>
          <a:p>
            <a:pPr lvl="1"/>
            <a:r>
              <a:rPr lang="en-IN" dirty="0"/>
              <a:t>Waste diversion/recycling</a:t>
            </a:r>
          </a:p>
        </p:txBody>
      </p:sp>
    </p:spTree>
    <p:extLst>
      <p:ext uri="{BB962C8B-B14F-4D97-AF65-F5344CB8AC3E}">
        <p14:creationId xmlns:p14="http://schemas.microsoft.com/office/powerpoint/2010/main" val="1105955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730738" y="565146"/>
            <a:ext cx="10142050" cy="749300"/>
          </a:xfrm>
        </p:spPr>
        <p:txBody>
          <a:bodyPr>
            <a:normAutofit fontScale="90000"/>
          </a:bodyPr>
          <a:lstStyle/>
          <a:p>
            <a:r>
              <a:rPr lang="en-IN" dirty="0"/>
              <a:t>Key environmental issues addressed by Green Building consultants</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47</a:t>
            </a:fld>
            <a:endParaRPr lang="en-IN"/>
          </a:p>
        </p:txBody>
      </p:sp>
      <p:sp>
        <p:nvSpPr>
          <p:cNvPr id="6"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endParaRPr lang="en-US" dirty="0"/>
          </a:p>
          <a:p>
            <a:pPr fontAlgn="base"/>
            <a:r>
              <a:rPr lang="en-US" dirty="0"/>
              <a:t>Awareness/Facilitation/Implementation to the end user:</a:t>
            </a:r>
          </a:p>
          <a:p>
            <a:pPr lvl="1"/>
            <a:r>
              <a:rPr lang="en-US" dirty="0"/>
              <a:t>Education in the form of training or presentations on green building</a:t>
            </a:r>
          </a:p>
          <a:p>
            <a:pPr lvl="1"/>
            <a:r>
              <a:rPr lang="en-IN" dirty="0"/>
              <a:t>Facilitation of strategic planning</a:t>
            </a:r>
          </a:p>
          <a:p>
            <a:pPr lvl="1"/>
            <a:r>
              <a:rPr lang="en-IN" dirty="0"/>
              <a:t>Facilitation of sustainable processes</a:t>
            </a:r>
          </a:p>
          <a:p>
            <a:pPr lvl="1"/>
            <a:r>
              <a:rPr lang="en-US" dirty="0"/>
              <a:t>Facilitation of green building rating systems</a:t>
            </a:r>
          </a:p>
          <a:p>
            <a:pPr lvl="1"/>
            <a:r>
              <a:rPr lang="en-US" dirty="0"/>
              <a:t>Implementation of sustainable or green building goals</a:t>
            </a:r>
          </a:p>
          <a:p>
            <a:pPr marL="0" indent="0" fontAlgn="base">
              <a:buNone/>
            </a:pPr>
            <a:endParaRPr lang="en-US" dirty="0"/>
          </a:p>
        </p:txBody>
      </p:sp>
    </p:spTree>
    <p:extLst>
      <p:ext uri="{BB962C8B-B14F-4D97-AF65-F5344CB8AC3E}">
        <p14:creationId xmlns:p14="http://schemas.microsoft.com/office/powerpoint/2010/main" val="3773093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C246F-372C-6689-BA4C-47508D382307}"/>
              </a:ext>
            </a:extLst>
          </p:cNvPr>
          <p:cNvSpPr>
            <a:spLocks noGrp="1"/>
          </p:cNvSpPr>
          <p:nvPr>
            <p:ph type="title"/>
          </p:nvPr>
        </p:nvSpPr>
        <p:spPr>
          <a:xfrm>
            <a:off x="838200" y="2355850"/>
            <a:ext cx="10515600" cy="1325563"/>
          </a:xfrm>
        </p:spPr>
        <p:txBody>
          <a:bodyPr/>
          <a:lstStyle/>
          <a:p>
            <a:pPr algn="ctr"/>
            <a:r>
              <a:rPr lang="en-US" dirty="0">
                <a:ea typeface="Calibri Light"/>
                <a:cs typeface="Calibri Light"/>
              </a:rPr>
              <a:t>Thank You!</a:t>
            </a:r>
            <a:endParaRPr lang="en-US" dirty="0"/>
          </a:p>
        </p:txBody>
      </p:sp>
      <p:sp>
        <p:nvSpPr>
          <p:cNvPr id="5" name="Slide Number Placeholder 4">
            <a:extLst>
              <a:ext uri="{FF2B5EF4-FFF2-40B4-BE49-F238E27FC236}">
                <a16:creationId xmlns:a16="http://schemas.microsoft.com/office/drawing/2014/main" id="{3B088409-1C4B-4B88-7F19-0A60C90C655A}"/>
              </a:ext>
            </a:extLst>
          </p:cNvPr>
          <p:cNvSpPr>
            <a:spLocks noGrp="1"/>
          </p:cNvSpPr>
          <p:nvPr>
            <p:ph type="sldNum" sz="quarter" idx="12"/>
          </p:nvPr>
        </p:nvSpPr>
        <p:spPr/>
        <p:txBody>
          <a:bodyPr/>
          <a:lstStyle/>
          <a:p>
            <a:fld id="{999D6305-5EC4-4F20-B50E-C3A3CD93D5CC}" type="slidenum">
              <a:rPr lang="en-IN" smtClean="0"/>
              <a:t>48</a:t>
            </a:fld>
            <a:endParaRPr lang="en-IN"/>
          </a:p>
        </p:txBody>
      </p:sp>
    </p:spTree>
    <p:extLst>
      <p:ext uri="{BB962C8B-B14F-4D97-AF65-F5344CB8AC3E}">
        <p14:creationId xmlns:p14="http://schemas.microsoft.com/office/powerpoint/2010/main" val="313518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38200" y="365126"/>
            <a:ext cx="10515600" cy="749300"/>
          </a:xfrm>
        </p:spPr>
        <p:txBody>
          <a:bodyPr/>
          <a:lstStyle/>
          <a:p>
            <a:r>
              <a:rPr lang="en-IN" dirty="0"/>
              <a:t>Metrics of Sustainability</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5</a:t>
            </a:fld>
            <a:endParaRPr lang="en-IN"/>
          </a:p>
        </p:txBody>
      </p:sp>
      <p:sp>
        <p:nvSpPr>
          <p:cNvPr id="8"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r>
              <a:rPr lang="en-US" dirty="0"/>
              <a:t>Standards</a:t>
            </a:r>
          </a:p>
          <a:p>
            <a:pPr lvl="1" fontAlgn="base">
              <a:buFont typeface="Courier New" panose="02070309020205020404" pitchFamily="49" charset="0"/>
              <a:buChar char="o"/>
            </a:pPr>
            <a:r>
              <a:rPr lang="en-US" dirty="0"/>
              <a:t>Mandatory</a:t>
            </a:r>
          </a:p>
          <a:p>
            <a:pPr lvl="1" fontAlgn="base">
              <a:buFont typeface="Courier New" panose="02070309020205020404" pitchFamily="49" charset="0"/>
              <a:buChar char="o"/>
            </a:pPr>
            <a:r>
              <a:rPr lang="en-US" dirty="0"/>
              <a:t>Voluntary</a:t>
            </a:r>
          </a:p>
          <a:p>
            <a:pPr fontAlgn="base"/>
            <a:r>
              <a:rPr lang="en-US" dirty="0"/>
              <a:t>Rating Systems</a:t>
            </a:r>
          </a:p>
        </p:txBody>
      </p:sp>
    </p:spTree>
    <p:extLst>
      <p:ext uri="{BB962C8B-B14F-4D97-AF65-F5344CB8AC3E}">
        <p14:creationId xmlns:p14="http://schemas.microsoft.com/office/powerpoint/2010/main" val="284022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D0DEC9-41EC-5A86-FD95-9ECAE5D3F3E6}"/>
              </a:ext>
            </a:extLst>
          </p:cNvPr>
          <p:cNvSpPr>
            <a:spLocks noGrp="1"/>
          </p:cNvSpPr>
          <p:nvPr>
            <p:ph type="title"/>
          </p:nvPr>
        </p:nvSpPr>
        <p:spPr>
          <a:xfrm>
            <a:off x="838200" y="365126"/>
            <a:ext cx="10515600" cy="749300"/>
          </a:xfrm>
        </p:spPr>
        <p:txBody>
          <a:bodyPr/>
          <a:lstStyle/>
          <a:p>
            <a:r>
              <a:rPr lang="en-IN" dirty="0"/>
              <a:t>Metrics of Sustainability</a:t>
            </a:r>
          </a:p>
        </p:txBody>
      </p:sp>
      <p:sp>
        <p:nvSpPr>
          <p:cNvPr id="5" name="Slide Number Placeholder 4">
            <a:extLst>
              <a:ext uri="{FF2B5EF4-FFF2-40B4-BE49-F238E27FC236}">
                <a16:creationId xmlns:a16="http://schemas.microsoft.com/office/drawing/2014/main" id="{FD8074C3-0ECD-E123-75D6-893D67499EC0}"/>
              </a:ext>
            </a:extLst>
          </p:cNvPr>
          <p:cNvSpPr>
            <a:spLocks noGrp="1"/>
          </p:cNvSpPr>
          <p:nvPr>
            <p:ph type="sldNum" sz="quarter" idx="12"/>
          </p:nvPr>
        </p:nvSpPr>
        <p:spPr>
          <a:xfrm>
            <a:off x="11246338" y="6492875"/>
            <a:ext cx="945661" cy="353951"/>
          </a:xfrm>
        </p:spPr>
        <p:txBody>
          <a:bodyPr/>
          <a:lstStyle/>
          <a:p>
            <a:fld id="{999D6305-5EC4-4F20-B50E-C3A3CD93D5CC}" type="slidenum">
              <a:rPr lang="en-IN" smtClean="0"/>
              <a:pPr/>
              <a:t>6</a:t>
            </a:fld>
            <a:endParaRPr lang="en-IN"/>
          </a:p>
        </p:txBody>
      </p:sp>
      <p:sp>
        <p:nvSpPr>
          <p:cNvPr id="8" name="Content Placeholder 2">
            <a:extLst>
              <a:ext uri="{FF2B5EF4-FFF2-40B4-BE49-F238E27FC236}">
                <a16:creationId xmlns:a16="http://schemas.microsoft.com/office/drawing/2014/main" id="{B889399F-3D09-47DE-A499-F19BA78C69A8}"/>
              </a:ext>
            </a:extLst>
          </p:cNvPr>
          <p:cNvSpPr>
            <a:spLocks noGrp="1"/>
          </p:cNvSpPr>
          <p:nvPr>
            <p:ph idx="1"/>
          </p:nvPr>
        </p:nvSpPr>
        <p:spPr>
          <a:xfrm>
            <a:off x="838200" y="1595536"/>
            <a:ext cx="10515600" cy="4254402"/>
          </a:xfrm>
        </p:spPr>
        <p:txBody>
          <a:bodyPr>
            <a:normAutofit/>
          </a:bodyPr>
          <a:lstStyle/>
          <a:p>
            <a:pPr fontAlgn="base"/>
            <a:r>
              <a:rPr lang="en-US" dirty="0"/>
              <a:t>Standards</a:t>
            </a:r>
          </a:p>
          <a:p>
            <a:pPr lvl="1" fontAlgn="base">
              <a:buFont typeface="Courier New" panose="02070309020205020404" pitchFamily="49" charset="0"/>
              <a:buChar char="o"/>
            </a:pPr>
            <a:r>
              <a:rPr lang="en-US" dirty="0"/>
              <a:t>National Building Code</a:t>
            </a:r>
          </a:p>
          <a:p>
            <a:pPr lvl="1" fontAlgn="base">
              <a:buFont typeface="Courier New" panose="02070309020205020404" pitchFamily="49" charset="0"/>
              <a:buChar char="o"/>
            </a:pPr>
            <a:r>
              <a:rPr lang="en-US" dirty="0"/>
              <a:t>Model Building Byelaws</a:t>
            </a:r>
          </a:p>
          <a:p>
            <a:pPr lvl="1" fontAlgn="base">
              <a:buFont typeface="Courier New" panose="02070309020205020404" pitchFamily="49" charset="0"/>
              <a:buChar char="o"/>
            </a:pPr>
            <a:r>
              <a:rPr lang="en-US" dirty="0"/>
              <a:t>Energy Conservation Building Code</a:t>
            </a:r>
          </a:p>
          <a:p>
            <a:pPr lvl="1" fontAlgn="base">
              <a:buFont typeface="Courier New" panose="02070309020205020404" pitchFamily="49" charset="0"/>
              <a:buChar char="o"/>
            </a:pPr>
            <a:r>
              <a:rPr lang="en-US" dirty="0"/>
              <a:t>Eco-</a:t>
            </a:r>
            <a:r>
              <a:rPr lang="en-US" dirty="0" err="1"/>
              <a:t>Niwas</a:t>
            </a:r>
            <a:r>
              <a:rPr lang="en-US" dirty="0"/>
              <a:t> </a:t>
            </a:r>
            <a:r>
              <a:rPr lang="en-US" dirty="0" err="1"/>
              <a:t>Samhita</a:t>
            </a:r>
            <a:endParaRPr lang="en-US" dirty="0"/>
          </a:p>
        </p:txBody>
      </p:sp>
    </p:spTree>
    <p:extLst>
      <p:ext uri="{BB962C8B-B14F-4D97-AF65-F5344CB8AC3E}">
        <p14:creationId xmlns:p14="http://schemas.microsoft.com/office/powerpoint/2010/main" val="3984297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26DF-6E4B-6E9E-7F45-3521E2AE3F79}"/>
              </a:ext>
            </a:extLst>
          </p:cNvPr>
          <p:cNvSpPr>
            <a:spLocks noGrp="1"/>
          </p:cNvSpPr>
          <p:nvPr>
            <p:ph type="title"/>
          </p:nvPr>
        </p:nvSpPr>
        <p:spPr>
          <a:xfrm>
            <a:off x="730738" y="795338"/>
            <a:ext cx="10515600" cy="671513"/>
          </a:xfrm>
        </p:spPr>
        <p:txBody>
          <a:bodyPr>
            <a:normAutofit/>
          </a:bodyPr>
          <a:lstStyle/>
          <a:p>
            <a:r>
              <a:rPr lang="en-IN" dirty="0"/>
              <a:t>National Building Code</a:t>
            </a:r>
            <a:endParaRPr lang="en-IN" dirty="0">
              <a:solidFill>
                <a:srgbClr val="00B050"/>
              </a:solidFill>
            </a:endParaRPr>
          </a:p>
        </p:txBody>
      </p:sp>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7</a:t>
            </a:fld>
            <a:endParaRPr lang="en-IN"/>
          </a:p>
        </p:txBody>
      </p:sp>
      <p:pic>
        <p:nvPicPr>
          <p:cNvPr id="18" name="Picture 17">
            <a:extLst>
              <a:ext uri="{FF2B5EF4-FFF2-40B4-BE49-F238E27FC236}">
                <a16:creationId xmlns:a16="http://schemas.microsoft.com/office/drawing/2014/main" id="{B0B9BA66-1F84-40F3-B23D-FB5A40590823}"/>
              </a:ext>
            </a:extLst>
          </p:cNvPr>
          <p:cNvPicPr>
            <a:picLocks noChangeAspect="1"/>
          </p:cNvPicPr>
          <p:nvPr/>
        </p:nvPicPr>
        <p:blipFill rotWithShape="1">
          <a:blip r:embed="rId2"/>
          <a:srcRect l="27835" t="14983" r="41160" b="4838"/>
          <a:stretch/>
        </p:blipFill>
        <p:spPr>
          <a:xfrm>
            <a:off x="1918107" y="1902121"/>
            <a:ext cx="2925355" cy="4255318"/>
          </a:xfrm>
          <a:prstGeom prst="rect">
            <a:avLst/>
          </a:prstGeom>
        </p:spPr>
      </p:pic>
      <p:pic>
        <p:nvPicPr>
          <p:cNvPr id="19" name="Picture 18">
            <a:extLst>
              <a:ext uri="{FF2B5EF4-FFF2-40B4-BE49-F238E27FC236}">
                <a16:creationId xmlns:a16="http://schemas.microsoft.com/office/drawing/2014/main" id="{99DE7257-747A-410B-8F7C-B7DDB0FA799A}"/>
              </a:ext>
            </a:extLst>
          </p:cNvPr>
          <p:cNvPicPr>
            <a:picLocks noChangeAspect="1"/>
          </p:cNvPicPr>
          <p:nvPr/>
        </p:nvPicPr>
        <p:blipFill rotWithShape="1">
          <a:blip r:embed="rId3"/>
          <a:srcRect l="29149" t="16486" r="42088" b="42615"/>
          <a:stretch/>
        </p:blipFill>
        <p:spPr>
          <a:xfrm>
            <a:off x="5443537" y="1902121"/>
            <a:ext cx="5320101" cy="4255318"/>
          </a:xfrm>
          <a:prstGeom prst="rect">
            <a:avLst/>
          </a:prstGeom>
          <a:ln w="12700">
            <a:solidFill>
              <a:schemeClr val="tx1"/>
            </a:solidFill>
          </a:ln>
        </p:spPr>
      </p:pic>
    </p:spTree>
    <p:extLst>
      <p:ext uri="{BB962C8B-B14F-4D97-AF65-F5344CB8AC3E}">
        <p14:creationId xmlns:p14="http://schemas.microsoft.com/office/powerpoint/2010/main" val="994882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26DF-6E4B-6E9E-7F45-3521E2AE3F79}"/>
              </a:ext>
            </a:extLst>
          </p:cNvPr>
          <p:cNvSpPr>
            <a:spLocks noGrp="1"/>
          </p:cNvSpPr>
          <p:nvPr>
            <p:ph type="title"/>
          </p:nvPr>
        </p:nvSpPr>
        <p:spPr>
          <a:xfrm>
            <a:off x="730738" y="871538"/>
            <a:ext cx="10515600" cy="671513"/>
          </a:xfrm>
        </p:spPr>
        <p:txBody>
          <a:bodyPr>
            <a:normAutofit/>
          </a:bodyPr>
          <a:lstStyle/>
          <a:p>
            <a:r>
              <a:rPr lang="en-IN" dirty="0"/>
              <a:t>National Building Code</a:t>
            </a:r>
            <a:endParaRPr lang="en-IN" dirty="0">
              <a:solidFill>
                <a:srgbClr val="00B050"/>
              </a:solidFill>
            </a:endParaRPr>
          </a:p>
        </p:txBody>
      </p:sp>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8</a:t>
            </a:fld>
            <a:endParaRPr lang="en-IN"/>
          </a:p>
        </p:txBody>
      </p:sp>
      <p:pic>
        <p:nvPicPr>
          <p:cNvPr id="18" name="Picture 17">
            <a:extLst>
              <a:ext uri="{FF2B5EF4-FFF2-40B4-BE49-F238E27FC236}">
                <a16:creationId xmlns:a16="http://schemas.microsoft.com/office/drawing/2014/main" id="{B0B9BA66-1F84-40F3-B23D-FB5A40590823}"/>
              </a:ext>
            </a:extLst>
          </p:cNvPr>
          <p:cNvPicPr>
            <a:picLocks noChangeAspect="1"/>
          </p:cNvPicPr>
          <p:nvPr/>
        </p:nvPicPr>
        <p:blipFill rotWithShape="1">
          <a:blip r:embed="rId2"/>
          <a:srcRect l="27835" t="14983" r="41160" b="4838"/>
          <a:stretch/>
        </p:blipFill>
        <p:spPr>
          <a:xfrm>
            <a:off x="1518057" y="1902121"/>
            <a:ext cx="2925355" cy="4255318"/>
          </a:xfrm>
          <a:prstGeom prst="rect">
            <a:avLst/>
          </a:prstGeom>
        </p:spPr>
      </p:pic>
      <p:pic>
        <p:nvPicPr>
          <p:cNvPr id="6" name="Picture 5">
            <a:extLst>
              <a:ext uri="{FF2B5EF4-FFF2-40B4-BE49-F238E27FC236}">
                <a16:creationId xmlns:a16="http://schemas.microsoft.com/office/drawing/2014/main" id="{9E474A78-82B5-44C5-9691-4AD30A515700}"/>
              </a:ext>
            </a:extLst>
          </p:cNvPr>
          <p:cNvPicPr>
            <a:picLocks noChangeAspect="1"/>
          </p:cNvPicPr>
          <p:nvPr/>
        </p:nvPicPr>
        <p:blipFill rotWithShape="1">
          <a:blip r:embed="rId3"/>
          <a:srcRect l="29149" t="56338" r="42088" b="8161"/>
          <a:stretch/>
        </p:blipFill>
        <p:spPr>
          <a:xfrm>
            <a:off x="4861413" y="1887833"/>
            <a:ext cx="6156325" cy="4274252"/>
          </a:xfrm>
          <a:prstGeom prst="rect">
            <a:avLst/>
          </a:prstGeom>
          <a:ln w="12700">
            <a:solidFill>
              <a:schemeClr val="tx1"/>
            </a:solidFill>
          </a:ln>
        </p:spPr>
      </p:pic>
    </p:spTree>
    <p:extLst>
      <p:ext uri="{BB962C8B-B14F-4D97-AF65-F5344CB8AC3E}">
        <p14:creationId xmlns:p14="http://schemas.microsoft.com/office/powerpoint/2010/main" val="368102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26DF-6E4B-6E9E-7F45-3521E2AE3F79}"/>
              </a:ext>
            </a:extLst>
          </p:cNvPr>
          <p:cNvSpPr>
            <a:spLocks noGrp="1"/>
          </p:cNvSpPr>
          <p:nvPr>
            <p:ph type="title"/>
          </p:nvPr>
        </p:nvSpPr>
        <p:spPr>
          <a:xfrm>
            <a:off x="730738" y="833438"/>
            <a:ext cx="10515600" cy="671513"/>
          </a:xfrm>
        </p:spPr>
        <p:txBody>
          <a:bodyPr>
            <a:normAutofit/>
          </a:bodyPr>
          <a:lstStyle/>
          <a:p>
            <a:r>
              <a:rPr lang="en-IN" dirty="0"/>
              <a:t>National Building Code</a:t>
            </a:r>
            <a:endParaRPr lang="en-IN" dirty="0">
              <a:solidFill>
                <a:srgbClr val="00B050"/>
              </a:solidFill>
            </a:endParaRPr>
          </a:p>
        </p:txBody>
      </p:sp>
      <p:sp>
        <p:nvSpPr>
          <p:cNvPr id="3" name="Slide Number Placeholder 2">
            <a:extLst>
              <a:ext uri="{FF2B5EF4-FFF2-40B4-BE49-F238E27FC236}">
                <a16:creationId xmlns:a16="http://schemas.microsoft.com/office/drawing/2014/main" id="{FB31C56E-4504-90F5-F883-23B1260D8AA7}"/>
              </a:ext>
            </a:extLst>
          </p:cNvPr>
          <p:cNvSpPr>
            <a:spLocks noGrp="1"/>
          </p:cNvSpPr>
          <p:nvPr>
            <p:ph type="sldNum" sz="quarter" idx="12"/>
          </p:nvPr>
        </p:nvSpPr>
        <p:spPr/>
        <p:txBody>
          <a:bodyPr/>
          <a:lstStyle/>
          <a:p>
            <a:fld id="{999D6305-5EC4-4F20-B50E-C3A3CD93D5CC}" type="slidenum">
              <a:rPr lang="en-IN" smtClean="0"/>
              <a:t>9</a:t>
            </a:fld>
            <a:endParaRPr lang="en-IN"/>
          </a:p>
        </p:txBody>
      </p:sp>
      <p:sp>
        <p:nvSpPr>
          <p:cNvPr id="7" name="Content Placeholder 2">
            <a:extLst>
              <a:ext uri="{FF2B5EF4-FFF2-40B4-BE49-F238E27FC236}">
                <a16:creationId xmlns:a16="http://schemas.microsoft.com/office/drawing/2014/main" id="{70A6DA60-4E93-45D2-80BF-5AE52BE5DFC7}"/>
              </a:ext>
            </a:extLst>
          </p:cNvPr>
          <p:cNvSpPr txBox="1">
            <a:spLocks/>
          </p:cNvSpPr>
          <p:nvPr/>
        </p:nvSpPr>
        <p:spPr>
          <a:xfrm>
            <a:off x="730738" y="1930682"/>
            <a:ext cx="4562475" cy="41337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600" dirty="0"/>
              <a:t>The approach to sustainability is founded in the principles of Code to adequately protect public health, safety and welfare, and to meet requirements that do not unnecessarily increase construction-cost nor restrict the use of new innovative materials, products or methods of construction.</a:t>
            </a:r>
          </a:p>
        </p:txBody>
      </p:sp>
      <p:pic>
        <p:nvPicPr>
          <p:cNvPr id="8" name="Picture 7">
            <a:extLst>
              <a:ext uri="{FF2B5EF4-FFF2-40B4-BE49-F238E27FC236}">
                <a16:creationId xmlns:a16="http://schemas.microsoft.com/office/drawing/2014/main" id="{78040894-0B70-459A-9B0D-7E17E19FCFF0}"/>
              </a:ext>
            </a:extLst>
          </p:cNvPr>
          <p:cNvPicPr>
            <a:picLocks noChangeAspect="1"/>
          </p:cNvPicPr>
          <p:nvPr/>
        </p:nvPicPr>
        <p:blipFill rotWithShape="1">
          <a:blip r:embed="rId2"/>
          <a:srcRect l="28145" t="14845" r="43550" b="75348"/>
          <a:stretch/>
        </p:blipFill>
        <p:spPr>
          <a:xfrm>
            <a:off x="6095998" y="694742"/>
            <a:ext cx="5400675" cy="945427"/>
          </a:xfrm>
          <a:prstGeom prst="rect">
            <a:avLst/>
          </a:prstGeom>
          <a:ln w="12700">
            <a:solidFill>
              <a:schemeClr val="tx1"/>
            </a:solidFill>
          </a:ln>
        </p:spPr>
      </p:pic>
      <p:pic>
        <p:nvPicPr>
          <p:cNvPr id="9" name="Picture 8">
            <a:extLst>
              <a:ext uri="{FF2B5EF4-FFF2-40B4-BE49-F238E27FC236}">
                <a16:creationId xmlns:a16="http://schemas.microsoft.com/office/drawing/2014/main" id="{CFD713D3-CFB4-44AF-89AA-23362A2336E4}"/>
              </a:ext>
            </a:extLst>
          </p:cNvPr>
          <p:cNvPicPr>
            <a:picLocks noChangeAspect="1"/>
          </p:cNvPicPr>
          <p:nvPr/>
        </p:nvPicPr>
        <p:blipFill rotWithShape="1">
          <a:blip r:embed="rId3"/>
          <a:srcRect l="27996" t="14446" r="41147" b="42165"/>
          <a:stretch/>
        </p:blipFill>
        <p:spPr>
          <a:xfrm>
            <a:off x="6095998" y="1902106"/>
            <a:ext cx="5400675" cy="4271680"/>
          </a:xfrm>
          <a:prstGeom prst="rect">
            <a:avLst/>
          </a:prstGeom>
          <a:ln w="12700">
            <a:solidFill>
              <a:schemeClr val="tx1"/>
            </a:solidFill>
          </a:ln>
        </p:spPr>
      </p:pic>
    </p:spTree>
    <p:extLst>
      <p:ext uri="{BB962C8B-B14F-4D97-AF65-F5344CB8AC3E}">
        <p14:creationId xmlns:p14="http://schemas.microsoft.com/office/powerpoint/2010/main" val="2345453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1484</Words>
  <Application>Microsoft Office PowerPoint</Application>
  <PresentationFormat>Widescreen</PresentationFormat>
  <Paragraphs>341</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Introduction to Green Building Profession  Skill Training &amp; Management </vt:lpstr>
      <vt:lpstr>Structure of the coursework:</vt:lpstr>
      <vt:lpstr>PowerPoint Presentation</vt:lpstr>
      <vt:lpstr>Sustainable design as a well conceived process</vt:lpstr>
      <vt:lpstr>Metrics of Sustainability</vt:lpstr>
      <vt:lpstr>Metrics of Sustainability</vt:lpstr>
      <vt:lpstr>National Building Code</vt:lpstr>
      <vt:lpstr>National Building Code</vt:lpstr>
      <vt:lpstr>National Building Code</vt:lpstr>
      <vt:lpstr>National Building Code</vt:lpstr>
      <vt:lpstr>Model Building Bye-Laws</vt:lpstr>
      <vt:lpstr>PowerPoint Presentation</vt:lpstr>
      <vt:lpstr>PowerPoint Presentation</vt:lpstr>
      <vt:lpstr>PowerPoint Presentation</vt:lpstr>
      <vt:lpstr>Energy Conservation Building Code and Eco NIWAS Samhita</vt:lpstr>
      <vt:lpstr>Metrics of Sustainability</vt:lpstr>
      <vt:lpstr>Green Building Professions</vt:lpstr>
      <vt:lpstr>Stakeholdership in Sustainability</vt:lpstr>
      <vt:lpstr>PowerPoint Presentation</vt:lpstr>
      <vt:lpstr>How do you best prepare young professionals for the green work force?</vt:lpstr>
      <vt:lpstr>Forecast for the future in the field of sustainability</vt:lpstr>
      <vt:lpstr>PowerPoint Presentation</vt:lpstr>
      <vt:lpstr>Structure of the coursework:</vt:lpstr>
      <vt:lpstr>PowerPoint Presentation</vt:lpstr>
      <vt:lpstr>PowerPoint Presentation</vt:lpstr>
      <vt:lpstr>Range of Roles</vt:lpstr>
      <vt:lpstr>Range of Roles – Sustainability Consultants</vt:lpstr>
      <vt:lpstr>Range of Roles – Sustainability Consultants</vt:lpstr>
      <vt:lpstr>Range of Roles – Sustainability Consultants</vt:lpstr>
      <vt:lpstr>Range of Roles – Sustainability Consultants</vt:lpstr>
      <vt:lpstr>Key environmental issues addressed by Green Building consultants</vt:lpstr>
      <vt:lpstr>Key environmental issues addressed by Green Building consultants</vt:lpstr>
      <vt:lpstr>Site Issues: Urban Heat Island Effect</vt:lpstr>
      <vt:lpstr>Site Issues: Brownfield Remediation</vt:lpstr>
      <vt:lpstr>Key environmental issues addressed by Green Building consultants</vt:lpstr>
      <vt:lpstr>Water: Rainwater Harvesting</vt:lpstr>
      <vt:lpstr>Water: Resource Management</vt:lpstr>
      <vt:lpstr>Key environmental issues addressed by Green Building consultants</vt:lpstr>
      <vt:lpstr>Energy: Energy Modelling</vt:lpstr>
      <vt:lpstr>Energy: Daylight Design</vt:lpstr>
      <vt:lpstr>Key environmental issues addressed by Green Building consultants</vt:lpstr>
      <vt:lpstr>Future of Energy: Net-Zero Energy Building</vt:lpstr>
      <vt:lpstr>Future of Energy: Carbon Neutrality</vt:lpstr>
      <vt:lpstr>Key environmental issues addressed by Green Building consultants</vt:lpstr>
      <vt:lpstr>Key environmental issues addressed by Green Building consultants</vt:lpstr>
      <vt:lpstr>Key environmental issues addressed by Green Building consultants</vt:lpstr>
      <vt:lpstr>Key environmental issues addressed by Green Building consultants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Kumar Kunal</dc:creator>
  <cp:lastModifiedBy>Dharmender Kumar</cp:lastModifiedBy>
  <cp:revision>25</cp:revision>
  <dcterms:created xsi:type="dcterms:W3CDTF">2023-09-21T08:15:37Z</dcterms:created>
  <dcterms:modified xsi:type="dcterms:W3CDTF">2023-10-03T04:47:08Z</dcterms:modified>
</cp:coreProperties>
</file>