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9" r:id="rId2"/>
    <p:sldId id="271" r:id="rId3"/>
    <p:sldId id="270" r:id="rId4"/>
    <p:sldId id="260" r:id="rId5"/>
    <p:sldId id="263" r:id="rId6"/>
    <p:sldId id="267" r:id="rId7"/>
    <p:sldId id="258" r:id="rId8"/>
    <p:sldId id="261" r:id="rId9"/>
    <p:sldId id="257" r:id="rId10"/>
    <p:sldId id="256" r:id="rId11"/>
    <p:sldId id="262" r:id="rId12"/>
    <p:sldId id="268" r:id="rId13"/>
    <p:sldId id="274" r:id="rId14"/>
    <p:sldId id="275" r:id="rId15"/>
    <p:sldId id="276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1A"/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15" autoAdjust="0"/>
    <p:restoredTop sz="94709" autoAdjust="0"/>
  </p:normalViewPr>
  <p:slideViewPr>
    <p:cSldViewPr>
      <p:cViewPr>
        <p:scale>
          <a:sx n="50" d="100"/>
          <a:sy n="50" d="100"/>
        </p:scale>
        <p:origin x="1650" y="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75D7B-854E-4277-A969-41A2FEBFF6F6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3B949-F103-4AF9-A40C-8BDA578640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53B949-F103-4AF9-A40C-8BDA578640D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237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374912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601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13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431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966039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668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035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638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65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38673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24059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07B0A36B-3E61-40A0-AE48-D1F9943DB71D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9A0C6066-614F-41BA-9182-3D7E2E8326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37013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0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SCA%203%20Akademicheskyi%20Case.pdf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ark.rajendra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066800"/>
            <a:ext cx="6490854" cy="1787236"/>
          </a:xfrm>
        </p:spPr>
        <p:txBody>
          <a:bodyPr>
            <a:normAutofit/>
          </a:bodyPr>
          <a:lstStyle/>
          <a:p>
            <a:pPr algn="l"/>
            <a:r>
              <a:rPr lang="en-IN" sz="2400" b="1" dirty="0" smtClean="0">
                <a:solidFill>
                  <a:srgbClr val="FF0000"/>
                </a:solidFill>
              </a:rPr>
              <a:t>Architect </a:t>
            </a:r>
            <a:r>
              <a:rPr lang="en-IN" sz="2400" b="1" dirty="0" err="1" smtClean="0">
                <a:solidFill>
                  <a:srgbClr val="FF0000"/>
                </a:solidFill>
              </a:rPr>
              <a:t>Rajendra</a:t>
            </a:r>
            <a:r>
              <a:rPr lang="en-IN" sz="2400" b="1" dirty="0" smtClean="0">
                <a:solidFill>
                  <a:srgbClr val="FF0000"/>
                </a:solidFill>
              </a:rPr>
              <a:t> Kumar</a:t>
            </a:r>
            <a:br>
              <a:rPr lang="en-IN" sz="2400" b="1" dirty="0" smtClean="0">
                <a:solidFill>
                  <a:srgbClr val="FF0000"/>
                </a:solidFill>
              </a:rPr>
            </a:br>
            <a:r>
              <a:rPr lang="en-IN" sz="2400" b="1" dirty="0" smtClean="0">
                <a:solidFill>
                  <a:srgbClr val="FF0000"/>
                </a:solidFill>
              </a:rPr>
              <a:t>New Delhi</a:t>
            </a:r>
            <a:endParaRPr lang="en-IN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Image result for bosco vertic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29006"/>
            <a:ext cx="1524000" cy="202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kmc head offi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829005"/>
            <a:ext cx="2942041" cy="202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6266" y="4829005"/>
            <a:ext cx="3825334" cy="202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01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maarchitects.com/website/wp-content/uploads/2012/08/SPARC-1-1282x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7794625" cy="547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50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pinimg.com/originals/2b/50/91/2b509135b696ed8f72e3030cb22b01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3232150" cy="484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.archilovers.com/projects/b_730_672f0b3307c64ed7aa46ef867813efa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1" y="1508501"/>
            <a:ext cx="5486399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963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19400"/>
            <a:ext cx="8229600" cy="1143000"/>
          </a:xfrm>
        </p:spPr>
        <p:txBody>
          <a:bodyPr/>
          <a:lstStyle/>
          <a:p>
            <a:r>
              <a:rPr lang="en-IN" dirty="0" smtClean="0">
                <a:hlinkClick r:id="rId2" action="ppaction://hlinkfile"/>
              </a:rPr>
              <a:t>Yekaterinburg, Russia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2133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95400"/>
            <a:ext cx="8453040" cy="479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21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265" t="11458" r="34758" b="11979"/>
          <a:stretch/>
        </p:blipFill>
        <p:spPr>
          <a:xfrm>
            <a:off x="685800" y="228600"/>
            <a:ext cx="76200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93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933" t="12500" r="35359" b="10417"/>
          <a:stretch/>
        </p:blipFill>
        <p:spPr>
          <a:xfrm>
            <a:off x="762000" y="762000"/>
            <a:ext cx="6858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07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0" y="2819400"/>
            <a:ext cx="411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Thank You</a:t>
            </a:r>
          </a:p>
          <a:p>
            <a:endParaRPr lang="en-IN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366817"/>
            <a:ext cx="381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500" dirty="0" smtClean="0"/>
              <a:t>Ar. </a:t>
            </a:r>
            <a:r>
              <a:rPr lang="en-IN" sz="1500" dirty="0" err="1" smtClean="0"/>
              <a:t>Rajendra</a:t>
            </a:r>
            <a:r>
              <a:rPr lang="en-IN" sz="1500" dirty="0" smtClean="0"/>
              <a:t> Kumar</a:t>
            </a:r>
            <a:br>
              <a:rPr lang="en-IN" sz="1500" dirty="0" smtClean="0"/>
            </a:br>
            <a:r>
              <a:rPr lang="en-IN" sz="1500" dirty="0" smtClean="0"/>
              <a:t>23-C, </a:t>
            </a:r>
            <a:r>
              <a:rPr lang="en-IN" sz="1500" dirty="0" err="1" smtClean="0"/>
              <a:t>Shivalik</a:t>
            </a:r>
            <a:r>
              <a:rPr lang="en-IN" sz="1500" dirty="0" smtClean="0"/>
              <a:t> Apartment, Sector-6, Plot-32, </a:t>
            </a:r>
            <a:r>
              <a:rPr lang="en-IN" sz="1500" dirty="0" err="1" smtClean="0"/>
              <a:t>Dwarka</a:t>
            </a:r>
            <a:r>
              <a:rPr lang="en-IN" sz="1500" dirty="0" smtClean="0"/>
              <a:t>, New Delhi 110075</a:t>
            </a:r>
          </a:p>
          <a:p>
            <a:endParaRPr lang="en-IN" sz="1500" dirty="0"/>
          </a:p>
          <a:p>
            <a:r>
              <a:rPr lang="en-IN" sz="1500" dirty="0" smtClean="0">
                <a:hlinkClick r:id="rId2"/>
              </a:rPr>
              <a:t>ark.rajendra@gmail.com</a:t>
            </a:r>
            <a:endParaRPr lang="en-IN" sz="1500" dirty="0" smtClean="0"/>
          </a:p>
          <a:p>
            <a:r>
              <a:rPr lang="en-IN" sz="1500" dirty="0" smtClean="0"/>
              <a:t>9891433584</a:t>
            </a:r>
            <a:endParaRPr lang="en-IN" sz="1500" dirty="0"/>
          </a:p>
        </p:txBody>
      </p:sp>
    </p:spTree>
    <p:extLst>
      <p:ext uri="{BB962C8B-B14F-4D97-AF65-F5344CB8AC3E}">
        <p14:creationId xmlns:p14="http://schemas.microsoft.com/office/powerpoint/2010/main" val="8485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skyscrapercenter.com/img/building-outlines/BahrainWorldTradeCenter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528" y="2047232"/>
            <a:ext cx="2636072" cy="422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bahrain twin tow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" y="2047232"/>
            <a:ext cx="5624945" cy="422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2226" y="685800"/>
            <a:ext cx="464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 err="1" smtClean="0"/>
              <a:t>Bahrin</a:t>
            </a:r>
            <a:r>
              <a:rPr lang="en-IN" sz="2400" b="1" dirty="0" smtClean="0"/>
              <a:t> Twin Towers</a:t>
            </a:r>
            <a:br>
              <a:rPr lang="en-IN" sz="2400" b="1" dirty="0" smtClean="0"/>
            </a:br>
            <a:r>
              <a:rPr lang="en-IN" dirty="0" smtClean="0"/>
              <a:t>Architect : ATKINS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46245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914868"/>
            <a:ext cx="7696200" cy="497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bahrain twin tower sha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1897"/>
            <a:ext cx="4433455" cy="167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179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twistedsifter.files.wordpress.com/2016/06/bosco-verticale-vertical-forest-residential-towers-by-boeri-studio-milan-italy-4.jpg?w=800&amp;h=5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457200"/>
            <a:ext cx="54102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Bosco </a:t>
            </a:r>
            <a:r>
              <a:rPr lang="en-IN" sz="2400" dirty="0" err="1" smtClean="0"/>
              <a:t>Verticale</a:t>
            </a:r>
            <a:r>
              <a:rPr lang="en-IN" sz="2400" dirty="0" smtClean="0"/>
              <a:t>, Milan</a:t>
            </a:r>
          </a:p>
          <a:p>
            <a:r>
              <a:rPr lang="en-IN" sz="1500" dirty="0" smtClean="0"/>
              <a:t>Architect: Stefano Boeri, Milan</a:t>
            </a:r>
            <a:endParaRPr lang="en-IN" sz="1500" dirty="0"/>
          </a:p>
        </p:txBody>
      </p:sp>
    </p:spTree>
    <p:extLst>
      <p:ext uri="{BB962C8B-B14F-4D97-AF65-F5344CB8AC3E}">
        <p14:creationId xmlns:p14="http://schemas.microsoft.com/office/powerpoint/2010/main" val="2042238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www.designboom.com/wp-content/uploads/2014/10/bosco-verticale-vertical-forest-stefano-boeri-studio-milan-designboom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8463372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575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mages.adsttc.com/media/images/564e/7cd9/e58e/ce4d/7300/03a8/large_jpg/scheme.jpg?144798433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59" r="20967"/>
          <a:stretch/>
        </p:blipFill>
        <p:spPr bwMode="auto">
          <a:xfrm>
            <a:off x="533400" y="1143000"/>
            <a:ext cx="3355989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bosco vertica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319" y="1143000"/>
            <a:ext cx="5685881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256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bdmagazine.com/wp-content/uploads/2015/01/KMC_2013-10-18_TN_0298-copy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606800"/>
            <a:ext cx="487680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ages.adsttc.com/media/images/51b1/60b9/b3fc/4bf3/fc00/026a/newsletter/02_-_Robert_Stephens.jpg?13705791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41861"/>
            <a:ext cx="5241925" cy="393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400" y="126997"/>
            <a:ext cx="6172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 smtClean="0"/>
              <a:t>KMC </a:t>
            </a:r>
            <a:r>
              <a:rPr lang="en-IN" sz="2400" b="1" dirty="0" err="1" smtClean="0"/>
              <a:t>HeadQuarter</a:t>
            </a:r>
            <a:r>
              <a:rPr lang="en-IN" sz="2400" b="1" dirty="0" smtClean="0"/>
              <a:t>, Hyderabad</a:t>
            </a:r>
            <a:br>
              <a:rPr lang="en-IN" sz="2400" b="1" dirty="0" smtClean="0"/>
            </a:br>
            <a:r>
              <a:rPr lang="en-IN" dirty="0" smtClean="0"/>
              <a:t>Architect: Rahul </a:t>
            </a:r>
            <a:r>
              <a:rPr lang="en-IN" dirty="0" err="1" smtClean="0"/>
              <a:t>Mehrotra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33030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rmaarchitects.com/website/wp-content/uploads/2012/08/2000px_misting-tryptich-1427x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0614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023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rmaarchitects.com/website/wp-content/uploads/2012/08/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876800" cy="32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ages.adsttc.com/media/images/51b1/60e3/b3fc/4bbb/7a00/02ab/slideshow/Fa%C3%A7ade_Details.jpg?137057916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221690"/>
            <a:ext cx="5029200" cy="361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09781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2236</TotalTime>
  <Words>30</Words>
  <Application>Microsoft Office PowerPoint</Application>
  <PresentationFormat>On-screen Show (4:3)</PresentationFormat>
  <Paragraphs>12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Calibri</vt:lpstr>
      <vt:lpstr>Franklin Gothic Book</vt:lpstr>
      <vt:lpstr>Crop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Yekaterinburg, Russia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jai</dc:creator>
  <cp:lastModifiedBy>Windows User</cp:lastModifiedBy>
  <cp:revision>358</cp:revision>
  <dcterms:created xsi:type="dcterms:W3CDTF">2012-02-27T12:19:43Z</dcterms:created>
  <dcterms:modified xsi:type="dcterms:W3CDTF">2017-11-09T09:41:23Z</dcterms:modified>
</cp:coreProperties>
</file>