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DDD28-CB41-4139-9A53-4C9111E945AC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EACF4-953B-4383-9DFD-667D65F4CA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811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DDD28-CB41-4139-9A53-4C9111E945AC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EACF4-953B-4383-9DFD-667D65F4CA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635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DDD28-CB41-4139-9A53-4C9111E945AC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EACF4-953B-4383-9DFD-667D65F4CA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983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DDD28-CB41-4139-9A53-4C9111E945AC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EACF4-953B-4383-9DFD-667D65F4CA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847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DDD28-CB41-4139-9A53-4C9111E945AC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EACF4-953B-4383-9DFD-667D65F4CA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81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DDD28-CB41-4139-9A53-4C9111E945AC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EACF4-953B-4383-9DFD-667D65F4CA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8427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DDD28-CB41-4139-9A53-4C9111E945AC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EACF4-953B-4383-9DFD-667D65F4CA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844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DDD28-CB41-4139-9A53-4C9111E945AC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EACF4-953B-4383-9DFD-667D65F4CA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3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DDD28-CB41-4139-9A53-4C9111E945AC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EACF4-953B-4383-9DFD-667D65F4CA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5031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DDD28-CB41-4139-9A53-4C9111E945AC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EACF4-953B-4383-9DFD-667D65F4CA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805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DDD28-CB41-4139-9A53-4C9111E945AC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EACF4-953B-4383-9DFD-667D65F4CA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491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2DDD28-CB41-4139-9A53-4C9111E945AC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FEACF4-953B-4383-9DFD-667D65F4CA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293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4064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Ms Ritu Ghai</dc:creator>
  <cp:lastModifiedBy>Ms Ritu Ghai</cp:lastModifiedBy>
  <cp:revision>1</cp:revision>
  <dcterms:created xsi:type="dcterms:W3CDTF">2017-11-09T09:14:14Z</dcterms:created>
  <dcterms:modified xsi:type="dcterms:W3CDTF">2017-11-09T09:19:42Z</dcterms:modified>
</cp:coreProperties>
</file>