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6" r:id="rId2"/>
    <p:sldId id="592" r:id="rId3"/>
    <p:sldId id="597" r:id="rId4"/>
    <p:sldId id="595" r:id="rId5"/>
    <p:sldId id="581" r:id="rId6"/>
    <p:sldId id="570" r:id="rId7"/>
    <p:sldId id="600" r:id="rId8"/>
    <p:sldId id="601" r:id="rId9"/>
    <p:sldId id="572" r:id="rId10"/>
    <p:sldId id="591" r:id="rId11"/>
    <p:sldId id="594" r:id="rId12"/>
    <p:sldId id="596" r:id="rId13"/>
    <p:sldId id="586" r:id="rId14"/>
    <p:sldId id="588" r:id="rId15"/>
    <p:sldId id="603" r:id="rId16"/>
    <p:sldId id="58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75">
          <p15:clr>
            <a:srgbClr val="A4A3A4"/>
          </p15:clr>
        </p15:guide>
        <p15:guide id="2" pos="278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6448"/>
    <a:srgbClr val="5DA145"/>
    <a:srgbClr val="75E780"/>
    <a:srgbClr val="4DE9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87922" autoAdjust="0"/>
  </p:normalViewPr>
  <p:slideViewPr>
    <p:cSldViewPr snapToObjects="1" showGuides="1">
      <p:cViewPr varScale="1">
        <p:scale>
          <a:sx n="60" d="100"/>
          <a:sy n="60" d="100"/>
        </p:scale>
        <p:origin x="-1548" y="-96"/>
      </p:cViewPr>
      <p:guideLst>
        <p:guide orient="horz" pos="3475"/>
        <p:guide pos="27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 showGuides="1">
      <p:cViewPr varScale="1">
        <p:scale>
          <a:sx n="53" d="100"/>
          <a:sy n="53" d="100"/>
        </p:scale>
        <p:origin x="-282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Relationship Id="rId118" Type="http://schemas.microsoft.com/office/2015/10/relationships/revisionInfo" Target="revisionInfo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image" Target="../media/image10.png"/><Relationship Id="rId4" Type="http://schemas.openxmlformats.org/officeDocument/2006/relationships/image" Target="../media/image13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image" Target="../media/image10.png"/><Relationship Id="rId4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EE1547-B66E-48CC-9EDA-113B12956DC6}" type="doc">
      <dgm:prSet loTypeId="urn:microsoft.com/office/officeart/2008/layout/RadialCluster" loCatId="cycle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en-IN"/>
        </a:p>
      </dgm:t>
    </dgm:pt>
    <dgm:pt modelId="{7ADF6C5D-C0D5-4D00-8621-9C2BB6945402}">
      <dgm:prSet phldrT="[Text]" custT="1"/>
      <dgm:spPr/>
      <dgm:t>
        <a:bodyPr/>
        <a:lstStyle/>
        <a:p>
          <a:r>
            <a:rPr lang="en-IN" sz="2000" dirty="0" smtClean="0"/>
            <a:t>HCFCs in Buildings</a:t>
          </a:r>
          <a:endParaRPr lang="en-IN" sz="2000" dirty="0"/>
        </a:p>
      </dgm:t>
    </dgm:pt>
    <dgm:pt modelId="{E69EF91B-099F-4C76-AF0A-40D392854485}" type="parTrans" cxnId="{4A54B086-8387-48C8-BC98-C8FC75931A64}">
      <dgm:prSet/>
      <dgm:spPr/>
      <dgm:t>
        <a:bodyPr/>
        <a:lstStyle/>
        <a:p>
          <a:endParaRPr lang="en-IN"/>
        </a:p>
      </dgm:t>
    </dgm:pt>
    <dgm:pt modelId="{83A0DFB1-ADD8-4F39-9E0A-BCAE7B0A5B63}" type="sibTrans" cxnId="{4A54B086-8387-48C8-BC98-C8FC75931A64}">
      <dgm:prSet/>
      <dgm:spPr/>
      <dgm:t>
        <a:bodyPr/>
        <a:lstStyle/>
        <a:p>
          <a:endParaRPr lang="en-IN"/>
        </a:p>
      </dgm:t>
    </dgm:pt>
    <dgm:pt modelId="{F3F81731-4591-4FA8-A6DA-18B3BFEDC4A4}">
      <dgm:prSet phldrT="[Text]" custT="1"/>
      <dgm:spPr/>
      <dgm:t>
        <a:bodyPr/>
        <a:lstStyle/>
        <a:p>
          <a:r>
            <a:rPr lang="en-IN" sz="2000" dirty="0" smtClean="0"/>
            <a:t>Refrigeration</a:t>
          </a:r>
          <a:endParaRPr lang="en-IN" sz="2000" dirty="0"/>
        </a:p>
      </dgm:t>
    </dgm:pt>
    <dgm:pt modelId="{29232D3D-5219-4D7B-BF06-117F14AE5947}" type="parTrans" cxnId="{D7B1E07E-1FCD-47C0-B838-1B46186B368F}">
      <dgm:prSet/>
      <dgm:spPr/>
      <dgm:t>
        <a:bodyPr/>
        <a:lstStyle/>
        <a:p>
          <a:endParaRPr lang="en-IN"/>
        </a:p>
      </dgm:t>
    </dgm:pt>
    <dgm:pt modelId="{746F6555-A57C-47A6-B71B-EFFF0ADBBEF7}" type="sibTrans" cxnId="{D7B1E07E-1FCD-47C0-B838-1B46186B368F}">
      <dgm:prSet/>
      <dgm:spPr/>
      <dgm:t>
        <a:bodyPr/>
        <a:lstStyle/>
        <a:p>
          <a:endParaRPr lang="en-IN"/>
        </a:p>
      </dgm:t>
    </dgm:pt>
    <dgm:pt modelId="{EE1E6373-9613-4714-9546-6811FD273A6D}">
      <dgm:prSet phldrT="[Text]" custT="1"/>
      <dgm:spPr/>
      <dgm:t>
        <a:bodyPr/>
        <a:lstStyle/>
        <a:p>
          <a:r>
            <a:rPr lang="en-IN" sz="2000" baseline="0" dirty="0" smtClean="0"/>
            <a:t>HVAC</a:t>
          </a:r>
          <a:endParaRPr lang="en-IN" sz="2000" baseline="0" dirty="0"/>
        </a:p>
      </dgm:t>
    </dgm:pt>
    <dgm:pt modelId="{75647AD8-951F-4D0A-B13D-4CEC9A2CBEFB}" type="parTrans" cxnId="{589A17FC-6291-4A5B-B075-DCBDA9BB9F99}">
      <dgm:prSet/>
      <dgm:spPr/>
      <dgm:t>
        <a:bodyPr/>
        <a:lstStyle/>
        <a:p>
          <a:endParaRPr lang="en-IN"/>
        </a:p>
      </dgm:t>
    </dgm:pt>
    <dgm:pt modelId="{6255DD2F-5DFF-4F5D-8674-B1DD4CD4D691}" type="sibTrans" cxnId="{589A17FC-6291-4A5B-B075-DCBDA9BB9F99}">
      <dgm:prSet/>
      <dgm:spPr/>
      <dgm:t>
        <a:bodyPr/>
        <a:lstStyle/>
        <a:p>
          <a:endParaRPr lang="en-IN"/>
        </a:p>
      </dgm:t>
    </dgm:pt>
    <dgm:pt modelId="{675CD7BE-5697-4013-AA2B-1F3425CA91AC}">
      <dgm:prSet phldrT="[Text]" custT="1"/>
      <dgm:spPr/>
      <dgm:t>
        <a:bodyPr/>
        <a:lstStyle/>
        <a:p>
          <a:r>
            <a:rPr lang="en-IN" sz="2000" dirty="0" smtClean="0"/>
            <a:t>Fire Extinguisher</a:t>
          </a:r>
          <a:endParaRPr lang="en-IN" sz="2000" dirty="0"/>
        </a:p>
      </dgm:t>
    </dgm:pt>
    <dgm:pt modelId="{14DD17A7-0EB8-4168-BAAD-104C1221DE70}" type="parTrans" cxnId="{69A2A448-4BEB-47DD-8184-2F4ED642C0AE}">
      <dgm:prSet/>
      <dgm:spPr/>
      <dgm:t>
        <a:bodyPr/>
        <a:lstStyle/>
        <a:p>
          <a:endParaRPr lang="en-IN"/>
        </a:p>
      </dgm:t>
    </dgm:pt>
    <dgm:pt modelId="{D13F519E-8E3E-4573-862C-8C40B6229D88}" type="sibTrans" cxnId="{69A2A448-4BEB-47DD-8184-2F4ED642C0AE}">
      <dgm:prSet/>
      <dgm:spPr/>
      <dgm:t>
        <a:bodyPr/>
        <a:lstStyle/>
        <a:p>
          <a:endParaRPr lang="en-IN"/>
        </a:p>
      </dgm:t>
    </dgm:pt>
    <dgm:pt modelId="{A160340B-6FDC-4FCE-85FB-A11CC1211728}">
      <dgm:prSet phldrT="[Text]" custT="1"/>
      <dgm:spPr/>
      <dgm:t>
        <a:bodyPr/>
        <a:lstStyle/>
        <a:p>
          <a:r>
            <a:rPr lang="en-IN" sz="2000" dirty="0" smtClean="0"/>
            <a:t>Building Insulation</a:t>
          </a:r>
          <a:endParaRPr lang="en-IN" sz="2000" dirty="0"/>
        </a:p>
      </dgm:t>
    </dgm:pt>
    <dgm:pt modelId="{E63D6B12-BB15-4636-B339-F8D3B3E12848}" type="parTrans" cxnId="{4A2ADEB3-1D59-4151-B43F-2167091DD472}">
      <dgm:prSet/>
      <dgm:spPr/>
      <dgm:t>
        <a:bodyPr/>
        <a:lstStyle/>
        <a:p>
          <a:endParaRPr lang="en-IN"/>
        </a:p>
      </dgm:t>
    </dgm:pt>
    <dgm:pt modelId="{20FA0174-6715-41FA-99E4-778C7983CBB6}" type="sibTrans" cxnId="{4A2ADEB3-1D59-4151-B43F-2167091DD472}">
      <dgm:prSet/>
      <dgm:spPr/>
      <dgm:t>
        <a:bodyPr/>
        <a:lstStyle/>
        <a:p>
          <a:endParaRPr lang="en-IN"/>
        </a:p>
      </dgm:t>
    </dgm:pt>
    <dgm:pt modelId="{6EE26594-219C-4A31-A0AB-0FD1F8E6C352}" type="pres">
      <dgm:prSet presAssocID="{BCEE1547-B66E-48CC-9EDA-113B12956DC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11B8035C-5E10-4C79-9FBB-61F5B6EAE88A}" type="pres">
      <dgm:prSet presAssocID="{7ADF6C5D-C0D5-4D00-8621-9C2BB6945402}" presName="singleCycle" presStyleCnt="0"/>
      <dgm:spPr/>
      <dgm:t>
        <a:bodyPr/>
        <a:lstStyle/>
        <a:p>
          <a:endParaRPr lang="en-US"/>
        </a:p>
      </dgm:t>
    </dgm:pt>
    <dgm:pt modelId="{A8E04674-1C68-4EFB-93A0-EF8E3A9E6C6F}" type="pres">
      <dgm:prSet presAssocID="{7ADF6C5D-C0D5-4D00-8621-9C2BB6945402}" presName="singleCenter" presStyleLbl="node1" presStyleIdx="0" presStyleCnt="5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7F7D625B-795A-48F1-B0B3-6A0BA3FEDA1B}" type="pres">
      <dgm:prSet presAssocID="{29232D3D-5219-4D7B-BF06-117F14AE5947}" presName="Name56" presStyleLbl="parChTrans1D2" presStyleIdx="0" presStyleCnt="4"/>
      <dgm:spPr/>
      <dgm:t>
        <a:bodyPr/>
        <a:lstStyle/>
        <a:p>
          <a:endParaRPr lang="en-US"/>
        </a:p>
      </dgm:t>
    </dgm:pt>
    <dgm:pt modelId="{F7D36A8A-A32F-4E23-BE98-1617202721DE}" type="pres">
      <dgm:prSet presAssocID="{F3F81731-4591-4FA8-A6DA-18B3BFEDC4A4}" presName="text0" presStyleLbl="node1" presStyleIdx="1" presStyleCnt="5" custScaleX="1880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D09E76-43B6-4F41-AF19-6C29EEE244B3}" type="pres">
      <dgm:prSet presAssocID="{75647AD8-951F-4D0A-B13D-4CEC9A2CBEFB}" presName="Name56" presStyleLbl="parChTrans1D2" presStyleIdx="1" presStyleCnt="4"/>
      <dgm:spPr/>
      <dgm:t>
        <a:bodyPr/>
        <a:lstStyle/>
        <a:p>
          <a:endParaRPr lang="en-US"/>
        </a:p>
      </dgm:t>
    </dgm:pt>
    <dgm:pt modelId="{C864D37A-42B7-4F3E-9292-8784DD09C20B}" type="pres">
      <dgm:prSet presAssocID="{EE1E6373-9613-4714-9546-6811FD273A6D}" presName="text0" presStyleLbl="node1" presStyleIdx="2" presStyleCnt="5" custScaleX="212935" custRadScaleRad="134026" custRadScaleInc="-21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486579-976B-4FA3-B065-5A709A3BA656}" type="pres">
      <dgm:prSet presAssocID="{14DD17A7-0EB8-4168-BAAD-104C1221DE70}" presName="Name56" presStyleLbl="parChTrans1D2" presStyleIdx="2" presStyleCnt="4"/>
      <dgm:spPr/>
      <dgm:t>
        <a:bodyPr/>
        <a:lstStyle/>
        <a:p>
          <a:endParaRPr lang="en-US"/>
        </a:p>
      </dgm:t>
    </dgm:pt>
    <dgm:pt modelId="{1C2D2373-D74D-4095-8E5D-24750FF3FB3C}" type="pres">
      <dgm:prSet presAssocID="{675CD7BE-5697-4013-AA2B-1F3425CA91AC}" presName="text0" presStyleLbl="node1" presStyleIdx="3" presStyleCnt="5" custScaleX="1866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57FA20-26D3-48AC-8CE9-095EA87541F5}" type="pres">
      <dgm:prSet presAssocID="{E63D6B12-BB15-4636-B339-F8D3B3E12848}" presName="Name56" presStyleLbl="parChTrans1D2" presStyleIdx="3" presStyleCnt="4"/>
      <dgm:spPr/>
      <dgm:t>
        <a:bodyPr/>
        <a:lstStyle/>
        <a:p>
          <a:endParaRPr lang="en-US"/>
        </a:p>
      </dgm:t>
    </dgm:pt>
    <dgm:pt modelId="{2C036E59-FE98-4061-B94C-FF5BE81C5A47}" type="pres">
      <dgm:prSet presAssocID="{A160340B-6FDC-4FCE-85FB-A11CC1211728}" presName="text0" presStyleLbl="node1" presStyleIdx="4" presStyleCnt="5" custScaleX="239074" custRadScaleRad="136066" custRadScaleInc="20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3AB684-1C55-4477-90D4-7B4F933C62CA}" type="presOf" srcId="{29232D3D-5219-4D7B-BF06-117F14AE5947}" destId="{7F7D625B-795A-48F1-B0B3-6A0BA3FEDA1B}" srcOrd="0" destOrd="0" presId="urn:microsoft.com/office/officeart/2008/layout/RadialCluster"/>
    <dgm:cxn modelId="{5DB53704-31D9-45FE-AA8F-0924CDAB1F9A}" type="presOf" srcId="{A160340B-6FDC-4FCE-85FB-A11CC1211728}" destId="{2C036E59-FE98-4061-B94C-FF5BE81C5A47}" srcOrd="0" destOrd="0" presId="urn:microsoft.com/office/officeart/2008/layout/RadialCluster"/>
    <dgm:cxn modelId="{3730786A-6442-4062-B671-CF212543C853}" type="presOf" srcId="{75647AD8-951F-4D0A-B13D-4CEC9A2CBEFB}" destId="{FFD09E76-43B6-4F41-AF19-6C29EEE244B3}" srcOrd="0" destOrd="0" presId="urn:microsoft.com/office/officeart/2008/layout/RadialCluster"/>
    <dgm:cxn modelId="{9BF528DA-B927-4730-8614-26EB229ECBC2}" type="presOf" srcId="{E63D6B12-BB15-4636-B339-F8D3B3E12848}" destId="{3957FA20-26D3-48AC-8CE9-095EA87541F5}" srcOrd="0" destOrd="0" presId="urn:microsoft.com/office/officeart/2008/layout/RadialCluster"/>
    <dgm:cxn modelId="{E94A61DE-4EB3-42C8-AF95-B6EF0F74FD20}" type="presOf" srcId="{BCEE1547-B66E-48CC-9EDA-113B12956DC6}" destId="{6EE26594-219C-4A31-A0AB-0FD1F8E6C352}" srcOrd="0" destOrd="0" presId="urn:microsoft.com/office/officeart/2008/layout/RadialCluster"/>
    <dgm:cxn modelId="{252AAA04-7931-43A6-98B9-35C40B3FF31A}" type="presOf" srcId="{675CD7BE-5697-4013-AA2B-1F3425CA91AC}" destId="{1C2D2373-D74D-4095-8E5D-24750FF3FB3C}" srcOrd="0" destOrd="0" presId="urn:microsoft.com/office/officeart/2008/layout/RadialCluster"/>
    <dgm:cxn modelId="{349C3EE3-C8A3-4EFB-984D-A23DF7299745}" type="presOf" srcId="{F3F81731-4591-4FA8-A6DA-18B3BFEDC4A4}" destId="{F7D36A8A-A32F-4E23-BE98-1617202721DE}" srcOrd="0" destOrd="0" presId="urn:microsoft.com/office/officeart/2008/layout/RadialCluster"/>
    <dgm:cxn modelId="{FF97D729-EEB5-4C16-AB2F-649165EDBD8E}" type="presOf" srcId="{EE1E6373-9613-4714-9546-6811FD273A6D}" destId="{C864D37A-42B7-4F3E-9292-8784DD09C20B}" srcOrd="0" destOrd="0" presId="urn:microsoft.com/office/officeart/2008/layout/RadialCluster"/>
    <dgm:cxn modelId="{9B0BF41F-333C-4A31-B3E5-AD33263BA3D8}" type="presOf" srcId="{14DD17A7-0EB8-4168-BAAD-104C1221DE70}" destId="{E7486579-976B-4FA3-B065-5A709A3BA656}" srcOrd="0" destOrd="0" presId="urn:microsoft.com/office/officeart/2008/layout/RadialCluster"/>
    <dgm:cxn modelId="{69A2A448-4BEB-47DD-8184-2F4ED642C0AE}" srcId="{7ADF6C5D-C0D5-4D00-8621-9C2BB6945402}" destId="{675CD7BE-5697-4013-AA2B-1F3425CA91AC}" srcOrd="2" destOrd="0" parTransId="{14DD17A7-0EB8-4168-BAAD-104C1221DE70}" sibTransId="{D13F519E-8E3E-4573-862C-8C40B6229D88}"/>
    <dgm:cxn modelId="{C1EF0AFA-CBC8-46DE-9A96-53E280959B18}" type="presOf" srcId="{7ADF6C5D-C0D5-4D00-8621-9C2BB6945402}" destId="{A8E04674-1C68-4EFB-93A0-EF8E3A9E6C6F}" srcOrd="0" destOrd="0" presId="urn:microsoft.com/office/officeart/2008/layout/RadialCluster"/>
    <dgm:cxn modelId="{589A17FC-6291-4A5B-B075-DCBDA9BB9F99}" srcId="{7ADF6C5D-C0D5-4D00-8621-9C2BB6945402}" destId="{EE1E6373-9613-4714-9546-6811FD273A6D}" srcOrd="1" destOrd="0" parTransId="{75647AD8-951F-4D0A-B13D-4CEC9A2CBEFB}" sibTransId="{6255DD2F-5DFF-4F5D-8674-B1DD4CD4D691}"/>
    <dgm:cxn modelId="{4A2ADEB3-1D59-4151-B43F-2167091DD472}" srcId="{7ADF6C5D-C0D5-4D00-8621-9C2BB6945402}" destId="{A160340B-6FDC-4FCE-85FB-A11CC1211728}" srcOrd="3" destOrd="0" parTransId="{E63D6B12-BB15-4636-B339-F8D3B3E12848}" sibTransId="{20FA0174-6715-41FA-99E4-778C7983CBB6}"/>
    <dgm:cxn modelId="{4A54B086-8387-48C8-BC98-C8FC75931A64}" srcId="{BCEE1547-B66E-48CC-9EDA-113B12956DC6}" destId="{7ADF6C5D-C0D5-4D00-8621-9C2BB6945402}" srcOrd="0" destOrd="0" parTransId="{E69EF91B-099F-4C76-AF0A-40D392854485}" sibTransId="{83A0DFB1-ADD8-4F39-9E0A-BCAE7B0A5B63}"/>
    <dgm:cxn modelId="{D7B1E07E-1FCD-47C0-B838-1B46186B368F}" srcId="{7ADF6C5D-C0D5-4D00-8621-9C2BB6945402}" destId="{F3F81731-4591-4FA8-A6DA-18B3BFEDC4A4}" srcOrd="0" destOrd="0" parTransId="{29232D3D-5219-4D7B-BF06-117F14AE5947}" sibTransId="{746F6555-A57C-47A6-B71B-EFFF0ADBBEF7}"/>
    <dgm:cxn modelId="{676E734E-A738-4EA2-8A80-0B9243E92C26}" type="presParOf" srcId="{6EE26594-219C-4A31-A0AB-0FD1F8E6C352}" destId="{11B8035C-5E10-4C79-9FBB-61F5B6EAE88A}" srcOrd="0" destOrd="0" presId="urn:microsoft.com/office/officeart/2008/layout/RadialCluster"/>
    <dgm:cxn modelId="{6E57C562-9687-4629-9F32-8A94AF33E61A}" type="presParOf" srcId="{11B8035C-5E10-4C79-9FBB-61F5B6EAE88A}" destId="{A8E04674-1C68-4EFB-93A0-EF8E3A9E6C6F}" srcOrd="0" destOrd="0" presId="urn:microsoft.com/office/officeart/2008/layout/RadialCluster"/>
    <dgm:cxn modelId="{1040A2F0-59D1-4162-AC60-6584EE6DEC4E}" type="presParOf" srcId="{11B8035C-5E10-4C79-9FBB-61F5B6EAE88A}" destId="{7F7D625B-795A-48F1-B0B3-6A0BA3FEDA1B}" srcOrd="1" destOrd="0" presId="urn:microsoft.com/office/officeart/2008/layout/RadialCluster"/>
    <dgm:cxn modelId="{9B220324-F6AC-432A-A8A8-E42F92248806}" type="presParOf" srcId="{11B8035C-5E10-4C79-9FBB-61F5B6EAE88A}" destId="{F7D36A8A-A32F-4E23-BE98-1617202721DE}" srcOrd="2" destOrd="0" presId="urn:microsoft.com/office/officeart/2008/layout/RadialCluster"/>
    <dgm:cxn modelId="{FFB7B2BC-E152-4D5A-AD4F-14855BB499C4}" type="presParOf" srcId="{11B8035C-5E10-4C79-9FBB-61F5B6EAE88A}" destId="{FFD09E76-43B6-4F41-AF19-6C29EEE244B3}" srcOrd="3" destOrd="0" presId="urn:microsoft.com/office/officeart/2008/layout/RadialCluster"/>
    <dgm:cxn modelId="{D44FE1AA-232A-4DB2-A360-94765C2FCAE8}" type="presParOf" srcId="{11B8035C-5E10-4C79-9FBB-61F5B6EAE88A}" destId="{C864D37A-42B7-4F3E-9292-8784DD09C20B}" srcOrd="4" destOrd="0" presId="urn:microsoft.com/office/officeart/2008/layout/RadialCluster"/>
    <dgm:cxn modelId="{007D3C8D-9810-4DB8-A365-F88FD01C1ACB}" type="presParOf" srcId="{11B8035C-5E10-4C79-9FBB-61F5B6EAE88A}" destId="{E7486579-976B-4FA3-B065-5A709A3BA656}" srcOrd="5" destOrd="0" presId="urn:microsoft.com/office/officeart/2008/layout/RadialCluster"/>
    <dgm:cxn modelId="{DF51AE04-F681-44CC-9D16-1C917EB92A91}" type="presParOf" srcId="{11B8035C-5E10-4C79-9FBB-61F5B6EAE88A}" destId="{1C2D2373-D74D-4095-8E5D-24750FF3FB3C}" srcOrd="6" destOrd="0" presId="urn:microsoft.com/office/officeart/2008/layout/RadialCluster"/>
    <dgm:cxn modelId="{52046DC7-89CE-483A-855F-47B52E431925}" type="presParOf" srcId="{11B8035C-5E10-4C79-9FBB-61F5B6EAE88A}" destId="{3957FA20-26D3-48AC-8CE9-095EA87541F5}" srcOrd="7" destOrd="0" presId="urn:microsoft.com/office/officeart/2008/layout/RadialCluster"/>
    <dgm:cxn modelId="{FECDB468-EE7D-4E23-8506-0D5D370B5469}" type="presParOf" srcId="{11B8035C-5E10-4C79-9FBB-61F5B6EAE88A}" destId="{2C036E59-FE98-4061-B94C-FF5BE81C5A47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FD7AFD-8642-4450-BEB6-E99EC788314E}" type="doc">
      <dgm:prSet loTypeId="urn:microsoft.com/office/officeart/2005/8/layout/pList2" loCatId="list" qsTypeId="urn:microsoft.com/office/officeart/2005/8/quickstyle/simple1" qsCatId="simple" csTypeId="urn:microsoft.com/office/officeart/2005/8/colors/accent5_2" csCatId="accent5" phldr="1"/>
      <dgm:spPr/>
    </dgm:pt>
    <dgm:pt modelId="{A531F757-E2F2-4AAA-A4C9-7EC01CBEBF2F}">
      <dgm:prSet phldrT="[Text]" custT="1"/>
      <dgm:spPr/>
      <dgm:t>
        <a:bodyPr/>
        <a:lstStyle/>
        <a:p>
          <a:r>
            <a:rPr lang="en-US" sz="1400" dirty="0" smtClean="0">
              <a:latin typeface="Andalus" pitchFamily="18" charset="-78"/>
              <a:cs typeface="Andalus" pitchFamily="18" charset="-78"/>
            </a:rPr>
            <a:t>Recognized as an </a:t>
          </a:r>
        </a:p>
        <a:p>
          <a:r>
            <a:rPr lang="en-US" sz="2000" b="1" dirty="0" smtClean="0">
              <a:latin typeface="Andalus" pitchFamily="18" charset="-78"/>
              <a:cs typeface="Andalus" pitchFamily="18" charset="-78"/>
            </a:rPr>
            <a:t>“</a:t>
          </a:r>
          <a:r>
            <a:rPr lang="en-US" sz="2000" b="1" dirty="0" smtClean="0">
              <a:solidFill>
                <a:schemeClr val="tx2">
                  <a:lumMod val="75000"/>
                </a:schemeClr>
              </a:solidFill>
              <a:latin typeface="Andalus" pitchFamily="18" charset="-78"/>
              <a:cs typeface="Andalus" pitchFamily="18" charset="-78"/>
            </a:rPr>
            <a:t>innovative tool” </a:t>
          </a:r>
        </a:p>
        <a:p>
          <a:r>
            <a:rPr lang="en-US" sz="1400" dirty="0" smtClean="0">
              <a:latin typeface="Andalus" pitchFamily="18" charset="-78"/>
              <a:cs typeface="Andalus" pitchFamily="18" charset="-78"/>
            </a:rPr>
            <a:t>for sustainable development by the </a:t>
          </a:r>
          <a:r>
            <a:rPr lang="en-US" sz="1400" b="1" dirty="0" smtClean="0">
              <a:latin typeface="Andalus" pitchFamily="18" charset="-78"/>
              <a:cs typeface="Andalus" pitchFamily="18" charset="-78"/>
            </a:rPr>
            <a:t>United Nations</a:t>
          </a:r>
          <a:endParaRPr lang="en-IN" sz="1400" dirty="0">
            <a:latin typeface="Andalus" pitchFamily="18" charset="-78"/>
            <a:cs typeface="Andalus" pitchFamily="18" charset="-78"/>
          </a:endParaRPr>
        </a:p>
      </dgm:t>
    </dgm:pt>
    <dgm:pt modelId="{1CF695C6-F8D7-48FD-A2FF-1B4C28891B27}" type="parTrans" cxnId="{E5A39AFB-64A7-4700-8BC7-88B2C5A677C8}">
      <dgm:prSet/>
      <dgm:spPr/>
      <dgm:t>
        <a:bodyPr/>
        <a:lstStyle/>
        <a:p>
          <a:endParaRPr lang="en-IN" sz="1400">
            <a:latin typeface="Andalus" pitchFamily="18" charset="-78"/>
            <a:cs typeface="Andalus" pitchFamily="18" charset="-78"/>
          </a:endParaRPr>
        </a:p>
      </dgm:t>
    </dgm:pt>
    <dgm:pt modelId="{F3338D62-C954-4DC8-9374-09CDA31E3FA2}" type="sibTrans" cxnId="{E5A39AFB-64A7-4700-8BC7-88B2C5A677C8}">
      <dgm:prSet/>
      <dgm:spPr/>
      <dgm:t>
        <a:bodyPr/>
        <a:lstStyle/>
        <a:p>
          <a:endParaRPr lang="en-IN" sz="1400">
            <a:latin typeface="Andalus" pitchFamily="18" charset="-78"/>
            <a:cs typeface="Andalus" pitchFamily="18" charset="-78"/>
          </a:endParaRPr>
        </a:p>
      </dgm:t>
    </dgm:pt>
    <dgm:pt modelId="{755035CC-7F5C-4405-9CC8-7B9AF255D06C}">
      <dgm:prSet phldrT="[Text]" custT="1"/>
      <dgm:spPr/>
      <dgm:t>
        <a:bodyPr/>
        <a:lstStyle/>
        <a:p>
          <a:r>
            <a:rPr lang="en-US" sz="1400" dirty="0" smtClean="0">
              <a:latin typeface="Andalus" pitchFamily="18" charset="-78"/>
              <a:cs typeface="Andalus" pitchFamily="18" charset="-78"/>
            </a:rPr>
            <a:t>Recognized as a </a:t>
          </a:r>
        </a:p>
        <a:p>
          <a:r>
            <a:rPr lang="en-US" sz="1800" b="1" dirty="0" smtClean="0">
              <a:solidFill>
                <a:schemeClr val="bg1"/>
              </a:solidFill>
              <a:latin typeface="Andalus" pitchFamily="18" charset="-78"/>
              <a:cs typeface="Andalus" pitchFamily="18" charset="-78"/>
            </a:rPr>
            <a:t>“tool for implementing RE in the building sector”</a:t>
          </a:r>
        </a:p>
        <a:p>
          <a:r>
            <a:rPr lang="en-US" sz="1400" dirty="0" smtClean="0">
              <a:latin typeface="Andalus" pitchFamily="18" charset="-78"/>
              <a:cs typeface="Andalus" pitchFamily="18" charset="-78"/>
            </a:rPr>
            <a:t> by ‘The Climate Reality Project’- an </a:t>
          </a:r>
          <a:r>
            <a:rPr lang="en-US" sz="1400" dirty="0" err="1" smtClean="0">
              <a:latin typeface="Andalus" pitchFamily="18" charset="-78"/>
              <a:cs typeface="Andalus" pitchFamily="18" charset="-78"/>
            </a:rPr>
            <a:t>organisation</a:t>
          </a:r>
          <a:r>
            <a:rPr lang="en-US" sz="1400" dirty="0" smtClean="0">
              <a:latin typeface="Andalus" pitchFamily="18" charset="-78"/>
              <a:cs typeface="Andalus" pitchFamily="18" charset="-78"/>
            </a:rPr>
            <a:t> founded by Mr. Al Gore</a:t>
          </a:r>
          <a:endParaRPr lang="en-IN" sz="1400" dirty="0">
            <a:latin typeface="Andalus" pitchFamily="18" charset="-78"/>
            <a:cs typeface="Andalus" pitchFamily="18" charset="-78"/>
          </a:endParaRPr>
        </a:p>
      </dgm:t>
    </dgm:pt>
    <dgm:pt modelId="{19B314B9-C5E7-462C-A669-8D0D73E1568A}" type="parTrans" cxnId="{545360D3-10F1-475F-85C9-8068C1DC3DB3}">
      <dgm:prSet/>
      <dgm:spPr/>
      <dgm:t>
        <a:bodyPr/>
        <a:lstStyle/>
        <a:p>
          <a:endParaRPr lang="en-IN" sz="1400">
            <a:latin typeface="Andalus" pitchFamily="18" charset="-78"/>
            <a:cs typeface="Andalus" pitchFamily="18" charset="-78"/>
          </a:endParaRPr>
        </a:p>
      </dgm:t>
    </dgm:pt>
    <dgm:pt modelId="{D3217A0C-5056-42A7-AE9F-97F1F9677C1E}" type="sibTrans" cxnId="{545360D3-10F1-475F-85C9-8068C1DC3DB3}">
      <dgm:prSet/>
      <dgm:spPr/>
      <dgm:t>
        <a:bodyPr/>
        <a:lstStyle/>
        <a:p>
          <a:endParaRPr lang="en-IN" sz="1400">
            <a:latin typeface="Andalus" pitchFamily="18" charset="-78"/>
            <a:cs typeface="Andalus" pitchFamily="18" charset="-78"/>
          </a:endParaRPr>
        </a:p>
      </dgm:t>
    </dgm:pt>
    <dgm:pt modelId="{29BAD861-C904-4174-BF12-AE0D811497D7}">
      <dgm:prSet phldrT="[Text]" custT="1"/>
      <dgm:spPr/>
      <dgm:t>
        <a:bodyPr/>
        <a:lstStyle/>
        <a:p>
          <a:r>
            <a:rPr lang="en-US" sz="1400" dirty="0" smtClean="0">
              <a:latin typeface="Andalus" pitchFamily="18" charset="-78"/>
              <a:cs typeface="Andalus" pitchFamily="18" charset="-78"/>
            </a:rPr>
            <a:t>UNEP-SBCI has developed the “Common Carbon Metric” (</a:t>
          </a:r>
          <a:r>
            <a:rPr lang="en-US" sz="1400" b="1" dirty="0" err="1" smtClean="0">
              <a:latin typeface="Andalus" pitchFamily="18" charset="-78"/>
              <a:cs typeface="Andalus" pitchFamily="18" charset="-78"/>
            </a:rPr>
            <a:t>kWhr</a:t>
          </a:r>
          <a:r>
            <a:rPr lang="en-US" sz="1400" b="1" dirty="0" smtClean="0">
              <a:latin typeface="Andalus" pitchFamily="18" charset="-78"/>
              <a:cs typeface="Andalus" pitchFamily="18" charset="-78"/>
            </a:rPr>
            <a:t>/</a:t>
          </a:r>
          <a:r>
            <a:rPr lang="en-US" sz="1400" b="1" dirty="0" err="1" smtClean="0">
              <a:latin typeface="Andalus" pitchFamily="18" charset="-78"/>
              <a:cs typeface="Andalus" pitchFamily="18" charset="-78"/>
            </a:rPr>
            <a:t>sq</a:t>
          </a:r>
          <a:r>
            <a:rPr lang="en-US" sz="1400" b="1" dirty="0" smtClean="0">
              <a:latin typeface="Andalus" pitchFamily="18" charset="-78"/>
              <a:cs typeface="Andalus" pitchFamily="18" charset="-78"/>
            </a:rPr>
            <a:t> m/annum</a:t>
          </a:r>
          <a:r>
            <a:rPr lang="en-US" sz="1400" dirty="0" smtClean="0">
              <a:latin typeface="Andalus" pitchFamily="18" charset="-78"/>
              <a:cs typeface="Andalus" pitchFamily="18" charset="-78"/>
            </a:rPr>
            <a:t>), for international building energy data </a:t>
          </a:r>
          <a:r>
            <a:rPr lang="en-US" sz="1400" b="1" dirty="0" smtClean="0">
              <a:latin typeface="Andalus" pitchFamily="18" charset="-78"/>
              <a:cs typeface="Andalus" pitchFamily="18" charset="-78"/>
            </a:rPr>
            <a:t>collection-based on inputs from GRIHA </a:t>
          </a:r>
          <a:r>
            <a:rPr lang="en-US" sz="1400" dirty="0" smtClean="0">
              <a:latin typeface="Andalus" pitchFamily="18" charset="-78"/>
              <a:cs typeface="Andalus" pitchFamily="18" charset="-78"/>
            </a:rPr>
            <a:t>(among others)</a:t>
          </a:r>
          <a:endParaRPr lang="en-IN" sz="1400" dirty="0">
            <a:latin typeface="Andalus" pitchFamily="18" charset="-78"/>
            <a:cs typeface="Andalus" pitchFamily="18" charset="-78"/>
          </a:endParaRPr>
        </a:p>
      </dgm:t>
    </dgm:pt>
    <dgm:pt modelId="{765D38D3-4DC9-4F84-A11F-B9E533B06910}" type="parTrans" cxnId="{2737AC93-6649-4E68-A703-D85860B518AF}">
      <dgm:prSet/>
      <dgm:spPr/>
      <dgm:t>
        <a:bodyPr/>
        <a:lstStyle/>
        <a:p>
          <a:endParaRPr lang="en-IN" sz="1400">
            <a:latin typeface="Andalus" pitchFamily="18" charset="-78"/>
            <a:cs typeface="Andalus" pitchFamily="18" charset="-78"/>
          </a:endParaRPr>
        </a:p>
      </dgm:t>
    </dgm:pt>
    <dgm:pt modelId="{DD701718-5A8E-44F0-B356-86913A499C85}" type="sibTrans" cxnId="{2737AC93-6649-4E68-A703-D85860B518AF}">
      <dgm:prSet/>
      <dgm:spPr/>
      <dgm:t>
        <a:bodyPr/>
        <a:lstStyle/>
        <a:p>
          <a:endParaRPr lang="en-IN" sz="1400">
            <a:latin typeface="Andalus" pitchFamily="18" charset="-78"/>
            <a:cs typeface="Andalus" pitchFamily="18" charset="-78"/>
          </a:endParaRPr>
        </a:p>
      </dgm:t>
    </dgm:pt>
    <dgm:pt modelId="{AFC2588A-61EA-4215-B0A6-27FF99FBEC71}">
      <dgm:prSet phldrT="[Text]" custT="1"/>
      <dgm:spPr/>
      <dgm:t>
        <a:bodyPr/>
        <a:lstStyle/>
        <a:p>
          <a:r>
            <a:rPr lang="en-IN" sz="1400" b="1" dirty="0" smtClean="0">
              <a:latin typeface="Andalus" pitchFamily="18" charset="-78"/>
              <a:cs typeface="Andalus" pitchFamily="18" charset="-78"/>
            </a:rPr>
            <a:t>GRIHA has been </a:t>
          </a:r>
          <a:r>
            <a:rPr lang="en-IN" sz="1400" b="1" dirty="0" smtClean="0">
              <a:solidFill>
                <a:schemeClr val="tx2">
                  <a:lumMod val="75000"/>
                </a:schemeClr>
              </a:solidFill>
              <a:latin typeface="Andalus" pitchFamily="18" charset="-78"/>
              <a:cs typeface="Andalus" pitchFamily="18" charset="-78"/>
            </a:rPr>
            <a:t>recognized as India's own green building rating system </a:t>
          </a:r>
          <a:r>
            <a:rPr lang="en-IN" sz="1400" b="1" dirty="0" smtClean="0">
              <a:latin typeface="Andalus" pitchFamily="18" charset="-78"/>
              <a:cs typeface="Andalus" pitchFamily="18" charset="-78"/>
            </a:rPr>
            <a:t>and part of mitigation strategy for combating climate change in INDIA's INDC submitted to UNFCCC.</a:t>
          </a:r>
          <a:endParaRPr lang="en-IN" sz="1400" dirty="0">
            <a:latin typeface="Andalus" pitchFamily="18" charset="-78"/>
            <a:cs typeface="Andalus" pitchFamily="18" charset="-78"/>
          </a:endParaRPr>
        </a:p>
      </dgm:t>
    </dgm:pt>
    <dgm:pt modelId="{5C6ADBF1-6591-48B9-853B-3D184CA8F0D9}" type="parTrans" cxnId="{46834DA0-1623-4599-9897-5F4F2406FEA8}">
      <dgm:prSet/>
      <dgm:spPr/>
      <dgm:t>
        <a:bodyPr/>
        <a:lstStyle/>
        <a:p>
          <a:endParaRPr lang="en-IN" sz="1400">
            <a:latin typeface="Andalus" pitchFamily="18" charset="-78"/>
            <a:cs typeface="Andalus" pitchFamily="18" charset="-78"/>
          </a:endParaRPr>
        </a:p>
      </dgm:t>
    </dgm:pt>
    <dgm:pt modelId="{7B6082C6-15F5-44AA-946C-9BC0E9449BF7}" type="sibTrans" cxnId="{46834DA0-1623-4599-9897-5F4F2406FEA8}">
      <dgm:prSet/>
      <dgm:spPr/>
      <dgm:t>
        <a:bodyPr/>
        <a:lstStyle/>
        <a:p>
          <a:endParaRPr lang="en-IN" sz="1400">
            <a:latin typeface="Andalus" pitchFamily="18" charset="-78"/>
            <a:cs typeface="Andalus" pitchFamily="18" charset="-78"/>
          </a:endParaRPr>
        </a:p>
      </dgm:t>
    </dgm:pt>
    <dgm:pt modelId="{8570C876-6AAE-4E72-82DC-63FFEC5E4F04}" type="pres">
      <dgm:prSet presAssocID="{42FD7AFD-8642-4450-BEB6-E99EC788314E}" presName="Name0" presStyleCnt="0">
        <dgm:presLayoutVars>
          <dgm:dir/>
          <dgm:resizeHandles val="exact"/>
        </dgm:presLayoutVars>
      </dgm:prSet>
      <dgm:spPr/>
    </dgm:pt>
    <dgm:pt modelId="{48D0FA38-6865-49A3-96A6-35D830FCBE05}" type="pres">
      <dgm:prSet presAssocID="{42FD7AFD-8642-4450-BEB6-E99EC788314E}" presName="bkgdShp" presStyleLbl="alignAccFollowNode1" presStyleIdx="0" presStyleCnt="1"/>
      <dgm:spPr>
        <a:noFill/>
      </dgm:spPr>
    </dgm:pt>
    <dgm:pt modelId="{86CFF234-630E-4A90-9D2D-AB20EF444716}" type="pres">
      <dgm:prSet presAssocID="{42FD7AFD-8642-4450-BEB6-E99EC788314E}" presName="linComp" presStyleCnt="0"/>
      <dgm:spPr/>
    </dgm:pt>
    <dgm:pt modelId="{A49E32FB-7978-494E-BD00-9910F9DEABEE}" type="pres">
      <dgm:prSet presAssocID="{A531F757-E2F2-4AAA-A4C9-7EC01CBEBF2F}" presName="compNode" presStyleCnt="0"/>
      <dgm:spPr/>
    </dgm:pt>
    <dgm:pt modelId="{FD349704-7542-454F-94AA-F63EA9AD79A8}" type="pres">
      <dgm:prSet presAssocID="{A531F757-E2F2-4AAA-A4C9-7EC01CBEBF2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1B0446C7-2E3D-4D8F-A813-1CEB2C55648F}" type="pres">
      <dgm:prSet presAssocID="{A531F757-E2F2-4AAA-A4C9-7EC01CBEBF2F}" presName="invisiNode" presStyleLbl="node1" presStyleIdx="0" presStyleCnt="4"/>
      <dgm:spPr/>
    </dgm:pt>
    <dgm:pt modelId="{62C4CCA6-7F12-4389-A585-8FAA5AB11820}" type="pres">
      <dgm:prSet presAssocID="{A531F757-E2F2-4AAA-A4C9-7EC01CBEBF2F}" presName="imagNode" presStyleLbl="fgImgPlace1" presStyleIdx="0" presStyleCnt="4" custScaleY="127512"/>
      <dgm:spPr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</dgm:pt>
    <dgm:pt modelId="{5616B0FC-D617-42EF-8F3C-CAAFC17F8CB5}" type="pres">
      <dgm:prSet presAssocID="{F3338D62-C954-4DC8-9374-09CDA31E3FA2}" presName="sibTrans" presStyleLbl="sibTrans2D1" presStyleIdx="0" presStyleCnt="0"/>
      <dgm:spPr/>
      <dgm:t>
        <a:bodyPr/>
        <a:lstStyle/>
        <a:p>
          <a:endParaRPr lang="en-IN"/>
        </a:p>
      </dgm:t>
    </dgm:pt>
    <dgm:pt modelId="{B3E521E7-F943-4B73-8A87-37F29C213C8B}" type="pres">
      <dgm:prSet presAssocID="{755035CC-7F5C-4405-9CC8-7B9AF255D06C}" presName="compNode" presStyleCnt="0"/>
      <dgm:spPr/>
    </dgm:pt>
    <dgm:pt modelId="{A5BB24B3-BD67-4012-9C55-464A2A92EB5D}" type="pres">
      <dgm:prSet presAssocID="{755035CC-7F5C-4405-9CC8-7B9AF255D06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8F78F0EA-B263-42A1-B246-3514AE6A75B4}" type="pres">
      <dgm:prSet presAssocID="{755035CC-7F5C-4405-9CC8-7B9AF255D06C}" presName="invisiNode" presStyleLbl="node1" presStyleIdx="1" presStyleCnt="4"/>
      <dgm:spPr/>
    </dgm:pt>
    <dgm:pt modelId="{1F34B394-7BDA-4D72-BB90-F491CD664336}" type="pres">
      <dgm:prSet presAssocID="{755035CC-7F5C-4405-9CC8-7B9AF255D06C}" presName="imagNode" presStyleLbl="fgImgPlace1" presStyleIdx="1" presStyleCnt="4" custScaleY="127512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</dgm:pt>
    <dgm:pt modelId="{17D21F30-FEC4-4A07-85AA-C4B40DDB5852}" type="pres">
      <dgm:prSet presAssocID="{D3217A0C-5056-42A7-AE9F-97F1F9677C1E}" presName="sibTrans" presStyleLbl="sibTrans2D1" presStyleIdx="0" presStyleCnt="0"/>
      <dgm:spPr/>
      <dgm:t>
        <a:bodyPr/>
        <a:lstStyle/>
        <a:p>
          <a:endParaRPr lang="en-IN"/>
        </a:p>
      </dgm:t>
    </dgm:pt>
    <dgm:pt modelId="{677F2C10-57DB-45D5-8C63-916056C568AA}" type="pres">
      <dgm:prSet presAssocID="{29BAD861-C904-4174-BF12-AE0D811497D7}" presName="compNode" presStyleCnt="0"/>
      <dgm:spPr/>
    </dgm:pt>
    <dgm:pt modelId="{DBB8A1CC-9EE6-4E1F-97E1-5145236083E3}" type="pres">
      <dgm:prSet presAssocID="{29BAD861-C904-4174-BF12-AE0D811497D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3A2815E9-8076-46FA-A02D-3DE6631706F9}" type="pres">
      <dgm:prSet presAssocID="{29BAD861-C904-4174-BF12-AE0D811497D7}" presName="invisiNode" presStyleLbl="node1" presStyleIdx="2" presStyleCnt="4"/>
      <dgm:spPr/>
    </dgm:pt>
    <dgm:pt modelId="{5B81EFB9-29D4-430F-B224-1776C11D7D9B}" type="pres">
      <dgm:prSet presAssocID="{29BAD861-C904-4174-BF12-AE0D811497D7}" presName="imagNode" presStyleLbl="fgImgPlace1" presStyleIdx="2" presStyleCnt="4" custScaleY="127512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</dgm:pt>
    <dgm:pt modelId="{BC039A5F-0C8D-4056-8C55-2A455132D8BA}" type="pres">
      <dgm:prSet presAssocID="{DD701718-5A8E-44F0-B356-86913A499C85}" presName="sibTrans" presStyleLbl="sibTrans2D1" presStyleIdx="0" presStyleCnt="0"/>
      <dgm:spPr/>
      <dgm:t>
        <a:bodyPr/>
        <a:lstStyle/>
        <a:p>
          <a:endParaRPr lang="en-IN"/>
        </a:p>
      </dgm:t>
    </dgm:pt>
    <dgm:pt modelId="{ACBDB8C9-B825-418D-87E5-482F23AA9A56}" type="pres">
      <dgm:prSet presAssocID="{AFC2588A-61EA-4215-B0A6-27FF99FBEC71}" presName="compNode" presStyleCnt="0"/>
      <dgm:spPr/>
    </dgm:pt>
    <dgm:pt modelId="{7298DE66-F3D0-4466-8D67-B321299EC360}" type="pres">
      <dgm:prSet presAssocID="{AFC2588A-61EA-4215-B0A6-27FF99FBEC7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64ED92FD-8600-4000-B0F2-14627F154F22}" type="pres">
      <dgm:prSet presAssocID="{AFC2588A-61EA-4215-B0A6-27FF99FBEC71}" presName="invisiNode" presStyleLbl="node1" presStyleIdx="3" presStyleCnt="4"/>
      <dgm:spPr/>
    </dgm:pt>
    <dgm:pt modelId="{B913A9DF-B3E9-4808-B4DB-5CA7E50AE6FB}" type="pres">
      <dgm:prSet presAssocID="{AFC2588A-61EA-4215-B0A6-27FF99FBEC71}" presName="imagNode" presStyleLbl="fgImgPlace1" presStyleIdx="3" presStyleCnt="4" custScaleY="127512"/>
      <dgm:spPr>
        <a:blipFill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</dgm:pt>
  </dgm:ptLst>
  <dgm:cxnLst>
    <dgm:cxn modelId="{4916DC4C-8B7C-47B7-9D54-A085D57774A3}" type="presOf" srcId="{29BAD861-C904-4174-BF12-AE0D811497D7}" destId="{DBB8A1CC-9EE6-4E1F-97E1-5145236083E3}" srcOrd="0" destOrd="0" presId="urn:microsoft.com/office/officeart/2005/8/layout/pList2"/>
    <dgm:cxn modelId="{BD9B42FD-6FE7-439C-B04E-B8FE771530B2}" type="presOf" srcId="{A531F757-E2F2-4AAA-A4C9-7EC01CBEBF2F}" destId="{FD349704-7542-454F-94AA-F63EA9AD79A8}" srcOrd="0" destOrd="0" presId="urn:microsoft.com/office/officeart/2005/8/layout/pList2"/>
    <dgm:cxn modelId="{E5A39AFB-64A7-4700-8BC7-88B2C5A677C8}" srcId="{42FD7AFD-8642-4450-BEB6-E99EC788314E}" destId="{A531F757-E2F2-4AAA-A4C9-7EC01CBEBF2F}" srcOrd="0" destOrd="0" parTransId="{1CF695C6-F8D7-48FD-A2FF-1B4C28891B27}" sibTransId="{F3338D62-C954-4DC8-9374-09CDA31E3FA2}"/>
    <dgm:cxn modelId="{2737AC93-6649-4E68-A703-D85860B518AF}" srcId="{42FD7AFD-8642-4450-BEB6-E99EC788314E}" destId="{29BAD861-C904-4174-BF12-AE0D811497D7}" srcOrd="2" destOrd="0" parTransId="{765D38D3-4DC9-4F84-A11F-B9E533B06910}" sibTransId="{DD701718-5A8E-44F0-B356-86913A499C85}"/>
    <dgm:cxn modelId="{EEBEC125-F0DC-4BDC-86F8-2B9CC810988D}" type="presOf" srcId="{DD701718-5A8E-44F0-B356-86913A499C85}" destId="{BC039A5F-0C8D-4056-8C55-2A455132D8BA}" srcOrd="0" destOrd="0" presId="urn:microsoft.com/office/officeart/2005/8/layout/pList2"/>
    <dgm:cxn modelId="{46834DA0-1623-4599-9897-5F4F2406FEA8}" srcId="{42FD7AFD-8642-4450-BEB6-E99EC788314E}" destId="{AFC2588A-61EA-4215-B0A6-27FF99FBEC71}" srcOrd="3" destOrd="0" parTransId="{5C6ADBF1-6591-48B9-853B-3D184CA8F0D9}" sibTransId="{7B6082C6-15F5-44AA-946C-9BC0E9449BF7}"/>
    <dgm:cxn modelId="{E6926084-1DE9-49AA-8FD0-68C6E9D7A18A}" type="presOf" srcId="{42FD7AFD-8642-4450-BEB6-E99EC788314E}" destId="{8570C876-6AAE-4E72-82DC-63FFEC5E4F04}" srcOrd="0" destOrd="0" presId="urn:microsoft.com/office/officeart/2005/8/layout/pList2"/>
    <dgm:cxn modelId="{545360D3-10F1-475F-85C9-8068C1DC3DB3}" srcId="{42FD7AFD-8642-4450-BEB6-E99EC788314E}" destId="{755035CC-7F5C-4405-9CC8-7B9AF255D06C}" srcOrd="1" destOrd="0" parTransId="{19B314B9-C5E7-462C-A669-8D0D73E1568A}" sibTransId="{D3217A0C-5056-42A7-AE9F-97F1F9677C1E}"/>
    <dgm:cxn modelId="{6381DD37-AF4A-478F-B1E6-CD2D26EA5626}" type="presOf" srcId="{AFC2588A-61EA-4215-B0A6-27FF99FBEC71}" destId="{7298DE66-F3D0-4466-8D67-B321299EC360}" srcOrd="0" destOrd="0" presId="urn:microsoft.com/office/officeart/2005/8/layout/pList2"/>
    <dgm:cxn modelId="{562839C8-E091-40B2-B142-A92DDF688A1A}" type="presOf" srcId="{755035CC-7F5C-4405-9CC8-7B9AF255D06C}" destId="{A5BB24B3-BD67-4012-9C55-464A2A92EB5D}" srcOrd="0" destOrd="0" presId="urn:microsoft.com/office/officeart/2005/8/layout/pList2"/>
    <dgm:cxn modelId="{DE0FAAF0-4761-47CB-8192-897C6E14A81B}" type="presOf" srcId="{D3217A0C-5056-42A7-AE9F-97F1F9677C1E}" destId="{17D21F30-FEC4-4A07-85AA-C4B40DDB5852}" srcOrd="0" destOrd="0" presId="urn:microsoft.com/office/officeart/2005/8/layout/pList2"/>
    <dgm:cxn modelId="{5F5098DF-FDE0-4CE2-BDA6-AC4AD11E0A11}" type="presOf" srcId="{F3338D62-C954-4DC8-9374-09CDA31E3FA2}" destId="{5616B0FC-D617-42EF-8F3C-CAAFC17F8CB5}" srcOrd="0" destOrd="0" presId="urn:microsoft.com/office/officeart/2005/8/layout/pList2"/>
    <dgm:cxn modelId="{C3AE4880-A123-47FF-8C9F-025B4DAB1CC8}" type="presParOf" srcId="{8570C876-6AAE-4E72-82DC-63FFEC5E4F04}" destId="{48D0FA38-6865-49A3-96A6-35D830FCBE05}" srcOrd="0" destOrd="0" presId="urn:microsoft.com/office/officeart/2005/8/layout/pList2"/>
    <dgm:cxn modelId="{D16BD1DE-0A47-4757-8E39-0016A405F177}" type="presParOf" srcId="{8570C876-6AAE-4E72-82DC-63FFEC5E4F04}" destId="{86CFF234-630E-4A90-9D2D-AB20EF444716}" srcOrd="1" destOrd="0" presId="urn:microsoft.com/office/officeart/2005/8/layout/pList2"/>
    <dgm:cxn modelId="{9F34D0F6-29DD-409B-B643-55238BB5639A}" type="presParOf" srcId="{86CFF234-630E-4A90-9D2D-AB20EF444716}" destId="{A49E32FB-7978-494E-BD00-9910F9DEABEE}" srcOrd="0" destOrd="0" presId="urn:microsoft.com/office/officeart/2005/8/layout/pList2"/>
    <dgm:cxn modelId="{A167E7FA-9D9D-42CB-9248-46C631E0EF99}" type="presParOf" srcId="{A49E32FB-7978-494E-BD00-9910F9DEABEE}" destId="{FD349704-7542-454F-94AA-F63EA9AD79A8}" srcOrd="0" destOrd="0" presId="urn:microsoft.com/office/officeart/2005/8/layout/pList2"/>
    <dgm:cxn modelId="{2DDEE148-84C0-478A-9534-3928E56DDB63}" type="presParOf" srcId="{A49E32FB-7978-494E-BD00-9910F9DEABEE}" destId="{1B0446C7-2E3D-4D8F-A813-1CEB2C55648F}" srcOrd="1" destOrd="0" presId="urn:microsoft.com/office/officeart/2005/8/layout/pList2"/>
    <dgm:cxn modelId="{5EADA506-F210-4053-A989-C793AAF30C34}" type="presParOf" srcId="{A49E32FB-7978-494E-BD00-9910F9DEABEE}" destId="{62C4CCA6-7F12-4389-A585-8FAA5AB11820}" srcOrd="2" destOrd="0" presId="urn:microsoft.com/office/officeart/2005/8/layout/pList2"/>
    <dgm:cxn modelId="{262CDB92-3024-4394-B9CB-BBDEF3D21F19}" type="presParOf" srcId="{86CFF234-630E-4A90-9D2D-AB20EF444716}" destId="{5616B0FC-D617-42EF-8F3C-CAAFC17F8CB5}" srcOrd="1" destOrd="0" presId="urn:microsoft.com/office/officeart/2005/8/layout/pList2"/>
    <dgm:cxn modelId="{2CAC8192-A599-4D5D-8040-4E344BE66BFE}" type="presParOf" srcId="{86CFF234-630E-4A90-9D2D-AB20EF444716}" destId="{B3E521E7-F943-4B73-8A87-37F29C213C8B}" srcOrd="2" destOrd="0" presId="urn:microsoft.com/office/officeart/2005/8/layout/pList2"/>
    <dgm:cxn modelId="{6F7C3CC3-41B6-4B9C-829D-2F91DFB10BF9}" type="presParOf" srcId="{B3E521E7-F943-4B73-8A87-37F29C213C8B}" destId="{A5BB24B3-BD67-4012-9C55-464A2A92EB5D}" srcOrd="0" destOrd="0" presId="urn:microsoft.com/office/officeart/2005/8/layout/pList2"/>
    <dgm:cxn modelId="{8A80FF41-C46D-41DA-8FF8-8BF17F3E6D2E}" type="presParOf" srcId="{B3E521E7-F943-4B73-8A87-37F29C213C8B}" destId="{8F78F0EA-B263-42A1-B246-3514AE6A75B4}" srcOrd="1" destOrd="0" presId="urn:microsoft.com/office/officeart/2005/8/layout/pList2"/>
    <dgm:cxn modelId="{39F2C422-BD31-4CF2-BB9E-D29DDEE69CF9}" type="presParOf" srcId="{B3E521E7-F943-4B73-8A87-37F29C213C8B}" destId="{1F34B394-7BDA-4D72-BB90-F491CD664336}" srcOrd="2" destOrd="0" presId="urn:microsoft.com/office/officeart/2005/8/layout/pList2"/>
    <dgm:cxn modelId="{493024DF-91C8-4C68-9939-C79EA7A4B31B}" type="presParOf" srcId="{86CFF234-630E-4A90-9D2D-AB20EF444716}" destId="{17D21F30-FEC4-4A07-85AA-C4B40DDB5852}" srcOrd="3" destOrd="0" presId="urn:microsoft.com/office/officeart/2005/8/layout/pList2"/>
    <dgm:cxn modelId="{25F5C867-A231-4160-A9D4-245127EF93FC}" type="presParOf" srcId="{86CFF234-630E-4A90-9D2D-AB20EF444716}" destId="{677F2C10-57DB-45D5-8C63-916056C568AA}" srcOrd="4" destOrd="0" presId="urn:microsoft.com/office/officeart/2005/8/layout/pList2"/>
    <dgm:cxn modelId="{77C995FB-CF4F-4F51-A15A-82A59525C7EE}" type="presParOf" srcId="{677F2C10-57DB-45D5-8C63-916056C568AA}" destId="{DBB8A1CC-9EE6-4E1F-97E1-5145236083E3}" srcOrd="0" destOrd="0" presId="urn:microsoft.com/office/officeart/2005/8/layout/pList2"/>
    <dgm:cxn modelId="{2273688B-5114-4D33-8699-35F2CC9C6376}" type="presParOf" srcId="{677F2C10-57DB-45D5-8C63-916056C568AA}" destId="{3A2815E9-8076-46FA-A02D-3DE6631706F9}" srcOrd="1" destOrd="0" presId="urn:microsoft.com/office/officeart/2005/8/layout/pList2"/>
    <dgm:cxn modelId="{6D9E4F69-889B-4C74-AF16-9E7ECB4C11E2}" type="presParOf" srcId="{677F2C10-57DB-45D5-8C63-916056C568AA}" destId="{5B81EFB9-29D4-430F-B224-1776C11D7D9B}" srcOrd="2" destOrd="0" presId="urn:microsoft.com/office/officeart/2005/8/layout/pList2"/>
    <dgm:cxn modelId="{2095EABE-1D2B-4338-80B3-82EB3ABE38B3}" type="presParOf" srcId="{86CFF234-630E-4A90-9D2D-AB20EF444716}" destId="{BC039A5F-0C8D-4056-8C55-2A455132D8BA}" srcOrd="5" destOrd="0" presId="urn:microsoft.com/office/officeart/2005/8/layout/pList2"/>
    <dgm:cxn modelId="{603956C2-74F1-48A7-8EEC-C9268BD40A98}" type="presParOf" srcId="{86CFF234-630E-4A90-9D2D-AB20EF444716}" destId="{ACBDB8C9-B825-418D-87E5-482F23AA9A56}" srcOrd="6" destOrd="0" presId="urn:microsoft.com/office/officeart/2005/8/layout/pList2"/>
    <dgm:cxn modelId="{785F94D9-B922-4C74-931B-BB16BFF331C1}" type="presParOf" srcId="{ACBDB8C9-B825-418D-87E5-482F23AA9A56}" destId="{7298DE66-F3D0-4466-8D67-B321299EC360}" srcOrd="0" destOrd="0" presId="urn:microsoft.com/office/officeart/2005/8/layout/pList2"/>
    <dgm:cxn modelId="{7B7B59FA-D699-4418-A2E3-103F3C29E536}" type="presParOf" srcId="{ACBDB8C9-B825-418D-87E5-482F23AA9A56}" destId="{64ED92FD-8600-4000-B0F2-14627F154F22}" srcOrd="1" destOrd="0" presId="urn:microsoft.com/office/officeart/2005/8/layout/pList2"/>
    <dgm:cxn modelId="{6BFF7600-D162-48DB-8F17-95F666D67C5C}" type="presParOf" srcId="{ACBDB8C9-B825-418D-87E5-482F23AA9A56}" destId="{B913A9DF-B3E9-4808-B4DB-5CA7E50AE6FB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522392D-1314-49B5-AF9D-B9C520C616C5}" type="doc">
      <dgm:prSet loTypeId="urn:microsoft.com/office/officeart/2005/8/layout/vList5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20C2052-39E0-4B9D-8D74-DF0DB23F6EE8}">
      <dgm:prSet phldrT="[Text]" custT="1"/>
      <dgm:spPr/>
      <dgm:t>
        <a:bodyPr/>
        <a:lstStyle/>
        <a:p>
          <a:r>
            <a:rPr lang="en-US" sz="1400" b="0" i="0" u="none" dirty="0" smtClean="0">
              <a:latin typeface="Californian FB" pitchFamily="18" charset="0"/>
            </a:rPr>
            <a:t>It is a performance based rating system that awards rating only after performance verification.</a:t>
          </a:r>
          <a:endParaRPr lang="en-US" sz="1400" b="0" i="0" u="none" dirty="0">
            <a:latin typeface="Californian FB" pitchFamily="18" charset="0"/>
          </a:endParaRPr>
        </a:p>
      </dgm:t>
    </dgm:pt>
    <dgm:pt modelId="{0531EF71-D3CF-4DEC-9959-A392B9F27C8A}" type="parTrans" cxnId="{3727FED5-9421-4E49-AA62-4DD3FE956BE8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EDE4405C-44E0-4366-B324-BFCC9F7D55C7}" type="sibTrans" cxnId="{3727FED5-9421-4E49-AA62-4DD3FE956BE8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04C5993A-E570-4009-A1F1-9C2DE1975B49}">
      <dgm:prSet custT="1"/>
      <dgm:spPr/>
      <dgm:t>
        <a:bodyPr/>
        <a:lstStyle/>
        <a:p>
          <a:r>
            <a:rPr lang="en-US" sz="1400" b="0" i="0" u="none" dirty="0" smtClean="0">
              <a:latin typeface="Californian FB" pitchFamily="18" charset="0"/>
            </a:rPr>
            <a:t>It is the only rating system that is socially inclusive and talks about welfare of construction workers and service staff</a:t>
          </a:r>
          <a:endParaRPr lang="en-US" sz="1400" dirty="0">
            <a:latin typeface="Californian FB" pitchFamily="18" charset="0"/>
          </a:endParaRPr>
        </a:p>
      </dgm:t>
    </dgm:pt>
    <dgm:pt modelId="{66DED4D5-1AED-4241-91F3-4973F41D17DD}" type="parTrans" cxnId="{C1C22163-2A8D-4937-AD43-B22E3ACA6E5A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7EEA2DE4-ACE5-46DF-A051-0D5DF2D84EBE}" type="sibTrans" cxnId="{C1C22163-2A8D-4937-AD43-B22E3ACA6E5A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13E0254E-0677-40E5-8856-83E2146790CF}">
      <dgm:prSet custT="1"/>
      <dgm:spPr/>
      <dgm:t>
        <a:bodyPr/>
        <a:lstStyle/>
        <a:p>
          <a:r>
            <a:rPr lang="en-US" sz="1400" b="0" i="0" u="none" dirty="0" smtClean="0">
              <a:latin typeface="Californian FB" pitchFamily="18" charset="0"/>
            </a:rPr>
            <a:t>Focuses on local solutions and promotes traditional design principles for providing comfort </a:t>
          </a:r>
          <a:r>
            <a:rPr lang="en-US" sz="1400" b="0" i="0" u="none" smtClean="0">
              <a:latin typeface="Californian FB" pitchFamily="18" charset="0"/>
            </a:rPr>
            <a:t>to occupants.</a:t>
          </a:r>
          <a:endParaRPr lang="en-US" sz="1400" dirty="0">
            <a:latin typeface="Californian FB" pitchFamily="18" charset="0"/>
          </a:endParaRPr>
        </a:p>
      </dgm:t>
    </dgm:pt>
    <dgm:pt modelId="{8E5990A1-C988-42BB-A87E-5783C115AC78}" type="parTrans" cxnId="{3A63216C-F33D-4763-9202-3D0143A66C25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A3B21FA2-E19C-4D78-9F7A-3A5BE390FC7F}" type="sibTrans" cxnId="{3A63216C-F33D-4763-9202-3D0143A66C25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7EF8EA2B-13D1-4C66-B7E3-0453D991807B}">
      <dgm:prSet phldrT="[Text]" custT="1"/>
      <dgm:spPr/>
      <dgm:t>
        <a:bodyPr/>
        <a:lstStyle/>
        <a:p>
          <a:r>
            <a:rPr lang="en-US" sz="2400" b="0" i="0" u="none" dirty="0" smtClean="0">
              <a:latin typeface="Californian FB" pitchFamily="18" charset="0"/>
            </a:rPr>
            <a:t>Credible &amp; Transparent </a:t>
          </a:r>
          <a:endParaRPr lang="en-US" sz="2400" dirty="0">
            <a:latin typeface="Californian FB" pitchFamily="18" charset="0"/>
          </a:endParaRPr>
        </a:p>
      </dgm:t>
    </dgm:pt>
    <dgm:pt modelId="{53E3134B-77D5-4910-A278-E872C9AB2A71}" type="parTrans" cxnId="{52255D47-24DB-45EC-BC34-D9980C25C268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A0FAD191-96A1-4434-B1FD-814922C75739}" type="sibTrans" cxnId="{52255D47-24DB-45EC-BC34-D9980C25C268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47B329A9-52B8-4A92-829F-A97D2C795D9C}">
      <dgm:prSet custT="1"/>
      <dgm:spPr/>
      <dgm:t>
        <a:bodyPr/>
        <a:lstStyle/>
        <a:p>
          <a:r>
            <a:rPr lang="en-US" sz="2400" dirty="0" smtClean="0">
              <a:latin typeface="Californian FB" pitchFamily="18" charset="0"/>
            </a:rPr>
            <a:t>Smart and traditional</a:t>
          </a:r>
          <a:endParaRPr lang="en-US" sz="2400" dirty="0">
            <a:latin typeface="Californian FB" pitchFamily="18" charset="0"/>
          </a:endParaRPr>
        </a:p>
      </dgm:t>
    </dgm:pt>
    <dgm:pt modelId="{071CC4EA-BC04-4278-9B89-74DCA8A80F20}" type="parTrans" cxnId="{7F34EC0B-A053-4140-880D-F16CFC80C731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0D95ABF6-8DEC-485C-8E8F-C8F6FD65AAEB}" type="sibTrans" cxnId="{7F34EC0B-A053-4140-880D-F16CFC80C731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900922D8-E2E3-4514-BE0C-4329CD1C8287}">
      <dgm:prSet phldrT="[Text]" custT="1"/>
      <dgm:spPr/>
      <dgm:t>
        <a:bodyPr/>
        <a:lstStyle/>
        <a:p>
          <a:r>
            <a:rPr lang="en-US" sz="1400" b="0" i="0" u="none" dirty="0" smtClean="0">
              <a:latin typeface="Californian FB" pitchFamily="18" charset="0"/>
            </a:rPr>
            <a:t>It is ethical, dependable &amp; transparent</a:t>
          </a:r>
          <a:endParaRPr lang="en-US" sz="1400" b="0" i="0" u="none" dirty="0">
            <a:latin typeface="Californian FB" pitchFamily="18" charset="0"/>
          </a:endParaRPr>
        </a:p>
      </dgm:t>
    </dgm:pt>
    <dgm:pt modelId="{63452330-2A04-4F96-960A-B15CE193DB8E}" type="parTrans" cxnId="{2B415F47-1F97-480E-88A2-1DBB8016887F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C68E787F-4410-4390-899A-511CE33ED4FF}" type="sibTrans" cxnId="{2B415F47-1F97-480E-88A2-1DBB8016887F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E70DF885-173F-4134-8EC3-CEAEAEDABD68}">
      <dgm:prSet custT="1"/>
      <dgm:spPr/>
      <dgm:t>
        <a:bodyPr/>
        <a:lstStyle/>
        <a:p>
          <a:r>
            <a:rPr lang="en-US" sz="2400" dirty="0" smtClean="0">
              <a:latin typeface="Californian FB" pitchFamily="18" charset="0"/>
            </a:rPr>
            <a:t>Socially inclusive</a:t>
          </a:r>
          <a:endParaRPr lang="en-US" sz="2400" dirty="0">
            <a:latin typeface="Californian FB" pitchFamily="18" charset="0"/>
          </a:endParaRPr>
        </a:p>
      </dgm:t>
    </dgm:pt>
    <dgm:pt modelId="{8096483E-20D0-45B6-8585-7E56538321D2}" type="sibTrans" cxnId="{BAF64BC0-AE18-4C0F-9948-5DA4045AC1F3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5E086DE6-DEDE-4ED5-AD19-74C7F89951E0}" type="parTrans" cxnId="{BAF64BC0-AE18-4C0F-9948-5DA4045AC1F3}">
      <dgm:prSet/>
      <dgm:spPr/>
      <dgm:t>
        <a:bodyPr/>
        <a:lstStyle/>
        <a:p>
          <a:endParaRPr lang="en-US" sz="1400">
            <a:latin typeface="Californian FB" pitchFamily="18" charset="0"/>
          </a:endParaRPr>
        </a:p>
      </dgm:t>
    </dgm:pt>
    <dgm:pt modelId="{9CD4E296-A7C2-40B1-BD08-312CAF869AA0}">
      <dgm:prSet custT="1"/>
      <dgm:spPr/>
      <dgm:t>
        <a:bodyPr/>
        <a:lstStyle/>
        <a:p>
          <a:r>
            <a:rPr lang="en-US" sz="2400" dirty="0" smtClean="0">
              <a:latin typeface="Californian FB" pitchFamily="18" charset="0"/>
            </a:rPr>
            <a:t>Adaptive to Indian climate &amp; construction practice</a:t>
          </a:r>
          <a:endParaRPr lang="en-US" sz="2400" dirty="0">
            <a:latin typeface="Californian FB" pitchFamily="18" charset="0"/>
          </a:endParaRPr>
        </a:p>
      </dgm:t>
    </dgm:pt>
    <dgm:pt modelId="{B4DF78AF-A8BC-4FFB-805D-5D3F3B156CF8}" type="parTrans" cxnId="{DCF05A29-3817-4D45-A015-74CCBBB356D7}">
      <dgm:prSet/>
      <dgm:spPr/>
      <dgm:t>
        <a:bodyPr/>
        <a:lstStyle/>
        <a:p>
          <a:endParaRPr lang="en-IN"/>
        </a:p>
      </dgm:t>
    </dgm:pt>
    <dgm:pt modelId="{C38B1F7C-B232-4710-80DB-46338D3B8643}" type="sibTrans" cxnId="{DCF05A29-3817-4D45-A015-74CCBBB356D7}">
      <dgm:prSet/>
      <dgm:spPr/>
      <dgm:t>
        <a:bodyPr/>
        <a:lstStyle/>
        <a:p>
          <a:endParaRPr lang="en-IN"/>
        </a:p>
      </dgm:t>
    </dgm:pt>
    <dgm:pt modelId="{DDC83245-6DD8-4D25-B0CE-A113B9BFD95E}">
      <dgm:prSet custT="1"/>
      <dgm:spPr/>
      <dgm:t>
        <a:bodyPr/>
        <a:lstStyle/>
        <a:p>
          <a:r>
            <a:rPr lang="en-US" sz="1400" b="0" i="0" u="none" dirty="0" smtClean="0">
              <a:latin typeface="Californian FB" pitchFamily="18" charset="0"/>
            </a:rPr>
            <a:t>Design led and climate responsive.</a:t>
          </a:r>
          <a:endParaRPr lang="en-US" sz="1400" b="0" i="0" u="none" dirty="0">
            <a:latin typeface="Californian FB" pitchFamily="18" charset="0"/>
          </a:endParaRPr>
        </a:p>
      </dgm:t>
    </dgm:pt>
    <dgm:pt modelId="{2E915821-6BDE-4332-9C3E-7B8A528DDEB5}" type="parTrans" cxnId="{A3AE004B-BF40-46F5-9EA0-29DF702F40C3}">
      <dgm:prSet/>
      <dgm:spPr/>
      <dgm:t>
        <a:bodyPr/>
        <a:lstStyle/>
        <a:p>
          <a:endParaRPr lang="en-IN"/>
        </a:p>
      </dgm:t>
    </dgm:pt>
    <dgm:pt modelId="{927B1BF4-AB11-4A98-AD93-642BFD7AD850}" type="sibTrans" cxnId="{A3AE004B-BF40-46F5-9EA0-29DF702F40C3}">
      <dgm:prSet/>
      <dgm:spPr/>
      <dgm:t>
        <a:bodyPr/>
        <a:lstStyle/>
        <a:p>
          <a:endParaRPr lang="en-IN"/>
        </a:p>
      </dgm:t>
    </dgm:pt>
    <dgm:pt modelId="{D7F92AE8-FC82-4BB6-B77E-2A4CE1DD6FBF}">
      <dgm:prSet custT="1"/>
      <dgm:spPr/>
      <dgm:t>
        <a:bodyPr/>
        <a:lstStyle/>
        <a:p>
          <a:r>
            <a:rPr lang="en-US" sz="1400" b="0" i="0" u="none" dirty="0" smtClean="0">
              <a:latin typeface="Californian FB" pitchFamily="18" charset="0"/>
            </a:rPr>
            <a:t>Rates AC, non-AC buildings as well as hybrid buildings.</a:t>
          </a:r>
          <a:endParaRPr lang="en-US" sz="1400" b="0" i="0" u="none" dirty="0">
            <a:latin typeface="Californian FB" pitchFamily="18" charset="0"/>
          </a:endParaRPr>
        </a:p>
      </dgm:t>
    </dgm:pt>
    <dgm:pt modelId="{5D1752F7-AF30-4F28-9C82-96B8115DCF4C}" type="parTrans" cxnId="{F462E42B-045E-4776-AE2B-340E0F45DA28}">
      <dgm:prSet/>
      <dgm:spPr/>
      <dgm:t>
        <a:bodyPr/>
        <a:lstStyle/>
        <a:p>
          <a:endParaRPr lang="en-IN"/>
        </a:p>
      </dgm:t>
    </dgm:pt>
    <dgm:pt modelId="{E94D9F81-036B-46F7-BB17-2D75275282F3}" type="sibTrans" cxnId="{F462E42B-045E-4776-AE2B-340E0F45DA28}">
      <dgm:prSet/>
      <dgm:spPr/>
      <dgm:t>
        <a:bodyPr/>
        <a:lstStyle/>
        <a:p>
          <a:endParaRPr lang="en-IN"/>
        </a:p>
      </dgm:t>
    </dgm:pt>
    <dgm:pt modelId="{D877BE73-FFC6-492B-888B-77E227901AB5}">
      <dgm:prSet custT="1"/>
      <dgm:spPr/>
      <dgm:t>
        <a:bodyPr/>
        <a:lstStyle/>
        <a:p>
          <a:r>
            <a:rPr lang="en-US" sz="1400" b="0" i="0" u="none" dirty="0" smtClean="0">
              <a:latin typeface="Californian FB" pitchFamily="18" charset="0"/>
            </a:rPr>
            <a:t>Gives importance to Indian adaptive thermal comfort conditions.</a:t>
          </a:r>
          <a:endParaRPr lang="en-US" sz="1400" b="0" i="0" u="none" dirty="0">
            <a:latin typeface="Californian FB" pitchFamily="18" charset="0"/>
          </a:endParaRPr>
        </a:p>
      </dgm:t>
    </dgm:pt>
    <dgm:pt modelId="{431AEC06-F341-412E-B812-72FE08C9EE2A}" type="parTrans" cxnId="{E05CEDB0-17FE-4FFB-8FC2-FB972B4EF605}">
      <dgm:prSet/>
      <dgm:spPr/>
      <dgm:t>
        <a:bodyPr/>
        <a:lstStyle/>
        <a:p>
          <a:endParaRPr lang="en-IN"/>
        </a:p>
      </dgm:t>
    </dgm:pt>
    <dgm:pt modelId="{5ACC2AE7-5705-4A74-8AF8-40DE020191DD}" type="sibTrans" cxnId="{E05CEDB0-17FE-4FFB-8FC2-FB972B4EF605}">
      <dgm:prSet/>
      <dgm:spPr/>
      <dgm:t>
        <a:bodyPr/>
        <a:lstStyle/>
        <a:p>
          <a:endParaRPr lang="en-IN"/>
        </a:p>
      </dgm:t>
    </dgm:pt>
    <dgm:pt modelId="{AD42CC54-657F-4B27-9FDE-FF356A8CCABE}">
      <dgm:prSet custT="1"/>
      <dgm:spPr/>
      <dgm:t>
        <a:bodyPr/>
        <a:lstStyle/>
        <a:p>
          <a:r>
            <a:rPr lang="en-US" sz="1400" b="0" i="0" u="none" dirty="0" smtClean="0">
              <a:latin typeface="Californian FB" pitchFamily="18" charset="0"/>
            </a:rPr>
            <a:t>CPWD has adopted GRIHA in their works manual</a:t>
          </a:r>
          <a:endParaRPr lang="en-US" sz="1400" b="0" i="0" u="none" dirty="0">
            <a:latin typeface="Californian FB" pitchFamily="18" charset="0"/>
          </a:endParaRPr>
        </a:p>
      </dgm:t>
    </dgm:pt>
    <dgm:pt modelId="{94803FAD-3D71-4E28-98E5-44BA38A5BAC8}" type="parTrans" cxnId="{194AF3D4-F426-41A7-94F8-D4A0F3636596}">
      <dgm:prSet/>
      <dgm:spPr/>
      <dgm:t>
        <a:bodyPr/>
        <a:lstStyle/>
        <a:p>
          <a:endParaRPr lang="en-IN"/>
        </a:p>
      </dgm:t>
    </dgm:pt>
    <dgm:pt modelId="{EDA0507B-A2F7-4F86-995E-4877E09C7471}" type="sibTrans" cxnId="{194AF3D4-F426-41A7-94F8-D4A0F3636596}">
      <dgm:prSet/>
      <dgm:spPr/>
      <dgm:t>
        <a:bodyPr/>
        <a:lstStyle/>
        <a:p>
          <a:endParaRPr lang="en-IN"/>
        </a:p>
      </dgm:t>
    </dgm:pt>
    <dgm:pt modelId="{9CF74A7E-C4F0-473D-8DEA-A5099C11DACB}" type="pres">
      <dgm:prSet presAssocID="{A522392D-1314-49B5-AF9D-B9C520C616C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0279B59F-C29B-4E62-9C92-F9045CE2868D}" type="pres">
      <dgm:prSet presAssocID="{9CD4E296-A7C2-40B1-BD08-312CAF869AA0}" presName="linNode" presStyleCnt="0"/>
      <dgm:spPr/>
      <dgm:t>
        <a:bodyPr/>
        <a:lstStyle/>
        <a:p>
          <a:endParaRPr lang="en-US"/>
        </a:p>
      </dgm:t>
    </dgm:pt>
    <dgm:pt modelId="{55B78268-490A-439C-AAC2-E8BF736EB621}" type="pres">
      <dgm:prSet presAssocID="{9CD4E296-A7C2-40B1-BD08-312CAF869AA0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347E91CD-E773-45C8-8664-D5631DAFA9E4}" type="pres">
      <dgm:prSet presAssocID="{9CD4E296-A7C2-40B1-BD08-312CAF869AA0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2B461FDE-A591-4F19-A458-C29D021B3DA9}" type="pres">
      <dgm:prSet presAssocID="{C38B1F7C-B232-4710-80DB-46338D3B8643}" presName="sp" presStyleCnt="0"/>
      <dgm:spPr/>
      <dgm:t>
        <a:bodyPr/>
        <a:lstStyle/>
        <a:p>
          <a:endParaRPr lang="en-US"/>
        </a:p>
      </dgm:t>
    </dgm:pt>
    <dgm:pt modelId="{5A6B068B-6649-4EC0-A248-819E4937B626}" type="pres">
      <dgm:prSet presAssocID="{7EF8EA2B-13D1-4C66-B7E3-0453D991807B}" presName="linNode" presStyleCnt="0"/>
      <dgm:spPr/>
      <dgm:t>
        <a:bodyPr/>
        <a:lstStyle/>
        <a:p>
          <a:endParaRPr lang="en-IN"/>
        </a:p>
      </dgm:t>
    </dgm:pt>
    <dgm:pt modelId="{696091EB-814D-44BE-A4FA-662D65846163}" type="pres">
      <dgm:prSet presAssocID="{7EF8EA2B-13D1-4C66-B7E3-0453D991807B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9C52D1-1938-4034-A3CF-15081126FEAF}" type="pres">
      <dgm:prSet presAssocID="{7EF8EA2B-13D1-4C66-B7E3-0453D991807B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4E13FA-3B0B-4018-8F94-E563CB428DD6}" type="pres">
      <dgm:prSet presAssocID="{A0FAD191-96A1-4434-B1FD-814922C75739}" presName="sp" presStyleCnt="0"/>
      <dgm:spPr/>
      <dgm:t>
        <a:bodyPr/>
        <a:lstStyle/>
        <a:p>
          <a:endParaRPr lang="en-IN"/>
        </a:p>
      </dgm:t>
    </dgm:pt>
    <dgm:pt modelId="{5EA87F57-9EEF-4634-9A8D-8608387C9A01}" type="pres">
      <dgm:prSet presAssocID="{E70DF885-173F-4134-8EC3-CEAEAEDABD68}" presName="linNode" presStyleCnt="0"/>
      <dgm:spPr/>
      <dgm:t>
        <a:bodyPr/>
        <a:lstStyle/>
        <a:p>
          <a:endParaRPr lang="en-IN"/>
        </a:p>
      </dgm:t>
    </dgm:pt>
    <dgm:pt modelId="{6DF5AA8F-70D1-473C-B8D5-8F9C8E614A72}" type="pres">
      <dgm:prSet presAssocID="{E70DF885-173F-4134-8EC3-CEAEAEDABD68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F464BB-5DF9-4973-89BF-D91F93AC4576}" type="pres">
      <dgm:prSet presAssocID="{E70DF885-173F-4134-8EC3-CEAEAEDABD68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85C06303-38AB-4B33-B670-B92482C47B63}" type="pres">
      <dgm:prSet presAssocID="{8096483E-20D0-45B6-8585-7E56538321D2}" presName="sp" presStyleCnt="0"/>
      <dgm:spPr/>
      <dgm:t>
        <a:bodyPr/>
        <a:lstStyle/>
        <a:p>
          <a:endParaRPr lang="en-IN"/>
        </a:p>
      </dgm:t>
    </dgm:pt>
    <dgm:pt modelId="{59B1FB98-87FE-43B5-934E-36D0D6550E71}" type="pres">
      <dgm:prSet presAssocID="{47B329A9-52B8-4A92-829F-A97D2C795D9C}" presName="linNode" presStyleCnt="0"/>
      <dgm:spPr/>
      <dgm:t>
        <a:bodyPr/>
        <a:lstStyle/>
        <a:p>
          <a:endParaRPr lang="en-IN"/>
        </a:p>
      </dgm:t>
    </dgm:pt>
    <dgm:pt modelId="{090D0B0F-D6D1-4A19-A927-6F490A678D36}" type="pres">
      <dgm:prSet presAssocID="{47B329A9-52B8-4A92-829F-A97D2C795D9C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16C26C-4216-4278-AE30-CD791D922279}" type="pres">
      <dgm:prSet presAssocID="{47B329A9-52B8-4A92-829F-A97D2C795D9C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7D26B8-17C6-44E5-9920-BA4069706DD1}" type="presOf" srcId="{9CD4E296-A7C2-40B1-BD08-312CAF869AA0}" destId="{55B78268-490A-439C-AAC2-E8BF736EB621}" srcOrd="0" destOrd="0" presId="urn:microsoft.com/office/officeart/2005/8/layout/vList5"/>
    <dgm:cxn modelId="{F462E42B-045E-4776-AE2B-340E0F45DA28}" srcId="{9CD4E296-A7C2-40B1-BD08-312CAF869AA0}" destId="{D7F92AE8-FC82-4BB6-B77E-2A4CE1DD6FBF}" srcOrd="2" destOrd="0" parTransId="{5D1752F7-AF30-4F28-9C82-96B8115DCF4C}" sibTransId="{E94D9F81-036B-46F7-BB17-2D75275282F3}"/>
    <dgm:cxn modelId="{DCF05A29-3817-4D45-A015-74CCBBB356D7}" srcId="{A522392D-1314-49B5-AF9D-B9C520C616C5}" destId="{9CD4E296-A7C2-40B1-BD08-312CAF869AA0}" srcOrd="0" destOrd="0" parTransId="{B4DF78AF-A8BC-4FFB-805D-5D3F3B156CF8}" sibTransId="{C38B1F7C-B232-4710-80DB-46338D3B8643}"/>
    <dgm:cxn modelId="{DDEFE29B-8845-45AC-99CE-57B4881542EB}" type="presOf" srcId="{120C2052-39E0-4B9D-8D74-DF0DB23F6EE8}" destId="{479C52D1-1938-4034-A3CF-15081126FEAF}" srcOrd="0" destOrd="0" presId="urn:microsoft.com/office/officeart/2005/8/layout/vList5"/>
    <dgm:cxn modelId="{BAF64BC0-AE18-4C0F-9948-5DA4045AC1F3}" srcId="{A522392D-1314-49B5-AF9D-B9C520C616C5}" destId="{E70DF885-173F-4134-8EC3-CEAEAEDABD68}" srcOrd="2" destOrd="0" parTransId="{5E086DE6-DEDE-4ED5-AD19-74C7F89951E0}" sibTransId="{8096483E-20D0-45B6-8585-7E56538321D2}"/>
    <dgm:cxn modelId="{2B415F47-1F97-480E-88A2-1DBB8016887F}" srcId="{7EF8EA2B-13D1-4C66-B7E3-0453D991807B}" destId="{900922D8-E2E3-4514-BE0C-4329CD1C8287}" srcOrd="1" destOrd="0" parTransId="{63452330-2A04-4F96-960A-B15CE193DB8E}" sibTransId="{C68E787F-4410-4390-899A-511CE33ED4FF}"/>
    <dgm:cxn modelId="{CE5ABF05-709B-4702-9C35-D83DA3313E12}" type="presOf" srcId="{D877BE73-FFC6-492B-888B-77E227901AB5}" destId="{347E91CD-E773-45C8-8664-D5631DAFA9E4}" srcOrd="0" destOrd="1" presId="urn:microsoft.com/office/officeart/2005/8/layout/vList5"/>
    <dgm:cxn modelId="{A2D958E7-0EEE-40E5-9C4A-D8C1D5C07788}" type="presOf" srcId="{47B329A9-52B8-4A92-829F-A97D2C795D9C}" destId="{090D0B0F-D6D1-4A19-A927-6F490A678D36}" srcOrd="0" destOrd="0" presId="urn:microsoft.com/office/officeart/2005/8/layout/vList5"/>
    <dgm:cxn modelId="{3A63216C-F33D-4763-9202-3D0143A66C25}" srcId="{47B329A9-52B8-4A92-829F-A97D2C795D9C}" destId="{13E0254E-0677-40E5-8856-83E2146790CF}" srcOrd="0" destOrd="0" parTransId="{8E5990A1-C988-42BB-A87E-5783C115AC78}" sibTransId="{A3B21FA2-E19C-4D78-9F7A-3A5BE390FC7F}"/>
    <dgm:cxn modelId="{50D947C0-6A48-48DE-ABD0-07B3A31D9C7A}" type="presOf" srcId="{AD42CC54-657F-4B27-9FDE-FF356A8CCABE}" destId="{347E91CD-E773-45C8-8664-D5631DAFA9E4}" srcOrd="0" destOrd="3" presId="urn:microsoft.com/office/officeart/2005/8/layout/vList5"/>
    <dgm:cxn modelId="{7F34EC0B-A053-4140-880D-F16CFC80C731}" srcId="{A522392D-1314-49B5-AF9D-B9C520C616C5}" destId="{47B329A9-52B8-4A92-829F-A97D2C795D9C}" srcOrd="3" destOrd="0" parTransId="{071CC4EA-BC04-4278-9B89-74DCA8A80F20}" sibTransId="{0D95ABF6-8DEC-485C-8E8F-C8F6FD65AAEB}"/>
    <dgm:cxn modelId="{1C685703-CADF-4630-AC0D-66248BFD6346}" type="presOf" srcId="{04C5993A-E570-4009-A1F1-9C2DE1975B49}" destId="{7FF464BB-5DF9-4973-89BF-D91F93AC4576}" srcOrd="0" destOrd="0" presId="urn:microsoft.com/office/officeart/2005/8/layout/vList5"/>
    <dgm:cxn modelId="{52255D47-24DB-45EC-BC34-D9980C25C268}" srcId="{A522392D-1314-49B5-AF9D-B9C520C616C5}" destId="{7EF8EA2B-13D1-4C66-B7E3-0453D991807B}" srcOrd="1" destOrd="0" parTransId="{53E3134B-77D5-4910-A278-E872C9AB2A71}" sibTransId="{A0FAD191-96A1-4434-B1FD-814922C75739}"/>
    <dgm:cxn modelId="{3727FED5-9421-4E49-AA62-4DD3FE956BE8}" srcId="{7EF8EA2B-13D1-4C66-B7E3-0453D991807B}" destId="{120C2052-39E0-4B9D-8D74-DF0DB23F6EE8}" srcOrd="0" destOrd="0" parTransId="{0531EF71-D3CF-4DEC-9959-A392B9F27C8A}" sibTransId="{EDE4405C-44E0-4366-B324-BFCC9F7D55C7}"/>
    <dgm:cxn modelId="{4C0E846E-8E91-44E9-82E5-BFF63051DBC6}" type="presOf" srcId="{E70DF885-173F-4134-8EC3-CEAEAEDABD68}" destId="{6DF5AA8F-70D1-473C-B8D5-8F9C8E614A72}" srcOrd="0" destOrd="0" presId="urn:microsoft.com/office/officeart/2005/8/layout/vList5"/>
    <dgm:cxn modelId="{A3AE004B-BF40-46F5-9EA0-29DF702F40C3}" srcId="{9CD4E296-A7C2-40B1-BD08-312CAF869AA0}" destId="{DDC83245-6DD8-4D25-B0CE-A113B9BFD95E}" srcOrd="0" destOrd="0" parTransId="{2E915821-6BDE-4332-9C3E-7B8A528DDEB5}" sibTransId="{927B1BF4-AB11-4A98-AD93-642BFD7AD850}"/>
    <dgm:cxn modelId="{CE7BD6C0-E2D4-48B4-A4A9-64ABDEF2BEBE}" type="presOf" srcId="{DDC83245-6DD8-4D25-B0CE-A113B9BFD95E}" destId="{347E91CD-E773-45C8-8664-D5631DAFA9E4}" srcOrd="0" destOrd="0" presId="urn:microsoft.com/office/officeart/2005/8/layout/vList5"/>
    <dgm:cxn modelId="{AA0B2D3C-FB13-49B5-BC55-C7CE0D9BFDBD}" type="presOf" srcId="{A522392D-1314-49B5-AF9D-B9C520C616C5}" destId="{9CF74A7E-C4F0-473D-8DEA-A5099C11DACB}" srcOrd="0" destOrd="0" presId="urn:microsoft.com/office/officeart/2005/8/layout/vList5"/>
    <dgm:cxn modelId="{0CCDF02F-B9F4-4179-83A1-51AB28868367}" type="presOf" srcId="{13E0254E-0677-40E5-8856-83E2146790CF}" destId="{6A16C26C-4216-4278-AE30-CD791D922279}" srcOrd="0" destOrd="0" presId="urn:microsoft.com/office/officeart/2005/8/layout/vList5"/>
    <dgm:cxn modelId="{F143B7A8-D4ED-40CB-9E8B-2E7C2AA5296B}" type="presOf" srcId="{D7F92AE8-FC82-4BB6-B77E-2A4CE1DD6FBF}" destId="{347E91CD-E773-45C8-8664-D5631DAFA9E4}" srcOrd="0" destOrd="2" presId="urn:microsoft.com/office/officeart/2005/8/layout/vList5"/>
    <dgm:cxn modelId="{194AF3D4-F426-41A7-94F8-D4A0F3636596}" srcId="{9CD4E296-A7C2-40B1-BD08-312CAF869AA0}" destId="{AD42CC54-657F-4B27-9FDE-FF356A8CCABE}" srcOrd="3" destOrd="0" parTransId="{94803FAD-3D71-4E28-98E5-44BA38A5BAC8}" sibTransId="{EDA0507B-A2F7-4F86-995E-4877E09C7471}"/>
    <dgm:cxn modelId="{C1C22163-2A8D-4937-AD43-B22E3ACA6E5A}" srcId="{E70DF885-173F-4134-8EC3-CEAEAEDABD68}" destId="{04C5993A-E570-4009-A1F1-9C2DE1975B49}" srcOrd="0" destOrd="0" parTransId="{66DED4D5-1AED-4241-91F3-4973F41D17DD}" sibTransId="{7EEA2DE4-ACE5-46DF-A051-0D5DF2D84EBE}"/>
    <dgm:cxn modelId="{CCE9657D-6DE9-48D9-828B-107F7A841234}" type="presOf" srcId="{7EF8EA2B-13D1-4C66-B7E3-0453D991807B}" destId="{696091EB-814D-44BE-A4FA-662D65846163}" srcOrd="0" destOrd="0" presId="urn:microsoft.com/office/officeart/2005/8/layout/vList5"/>
    <dgm:cxn modelId="{E05CEDB0-17FE-4FFB-8FC2-FB972B4EF605}" srcId="{9CD4E296-A7C2-40B1-BD08-312CAF869AA0}" destId="{D877BE73-FFC6-492B-888B-77E227901AB5}" srcOrd="1" destOrd="0" parTransId="{431AEC06-F341-412E-B812-72FE08C9EE2A}" sibTransId="{5ACC2AE7-5705-4A74-8AF8-40DE020191DD}"/>
    <dgm:cxn modelId="{B6B20B4D-3FE2-4866-B5FE-97EEEDAB894F}" type="presOf" srcId="{900922D8-E2E3-4514-BE0C-4329CD1C8287}" destId="{479C52D1-1938-4034-A3CF-15081126FEAF}" srcOrd="0" destOrd="1" presId="urn:microsoft.com/office/officeart/2005/8/layout/vList5"/>
    <dgm:cxn modelId="{25B5F304-EBF8-43E8-9264-096C5489C750}" type="presParOf" srcId="{9CF74A7E-C4F0-473D-8DEA-A5099C11DACB}" destId="{0279B59F-C29B-4E62-9C92-F9045CE2868D}" srcOrd="0" destOrd="0" presId="urn:microsoft.com/office/officeart/2005/8/layout/vList5"/>
    <dgm:cxn modelId="{FA5ED333-7DF6-498C-B863-2575E2E75A3D}" type="presParOf" srcId="{0279B59F-C29B-4E62-9C92-F9045CE2868D}" destId="{55B78268-490A-439C-AAC2-E8BF736EB621}" srcOrd="0" destOrd="0" presId="urn:microsoft.com/office/officeart/2005/8/layout/vList5"/>
    <dgm:cxn modelId="{725E413A-784E-4AB2-AEA7-DB0214EA33BE}" type="presParOf" srcId="{0279B59F-C29B-4E62-9C92-F9045CE2868D}" destId="{347E91CD-E773-45C8-8664-D5631DAFA9E4}" srcOrd="1" destOrd="0" presId="urn:microsoft.com/office/officeart/2005/8/layout/vList5"/>
    <dgm:cxn modelId="{8548ABA3-2C01-4D95-99C1-BDFF15543164}" type="presParOf" srcId="{9CF74A7E-C4F0-473D-8DEA-A5099C11DACB}" destId="{2B461FDE-A591-4F19-A458-C29D021B3DA9}" srcOrd="1" destOrd="0" presId="urn:microsoft.com/office/officeart/2005/8/layout/vList5"/>
    <dgm:cxn modelId="{C9C459A5-BB89-48EA-B663-0A8005D65D78}" type="presParOf" srcId="{9CF74A7E-C4F0-473D-8DEA-A5099C11DACB}" destId="{5A6B068B-6649-4EC0-A248-819E4937B626}" srcOrd="2" destOrd="0" presId="urn:microsoft.com/office/officeart/2005/8/layout/vList5"/>
    <dgm:cxn modelId="{6D669B83-4C18-4298-B5FC-33450428B3D9}" type="presParOf" srcId="{5A6B068B-6649-4EC0-A248-819E4937B626}" destId="{696091EB-814D-44BE-A4FA-662D65846163}" srcOrd="0" destOrd="0" presId="urn:microsoft.com/office/officeart/2005/8/layout/vList5"/>
    <dgm:cxn modelId="{E4BBEE82-2D3C-47BD-A35F-559DF49EE28C}" type="presParOf" srcId="{5A6B068B-6649-4EC0-A248-819E4937B626}" destId="{479C52D1-1938-4034-A3CF-15081126FEAF}" srcOrd="1" destOrd="0" presId="urn:microsoft.com/office/officeart/2005/8/layout/vList5"/>
    <dgm:cxn modelId="{157CD5E1-ECEE-49F7-97EF-0D655F836C17}" type="presParOf" srcId="{9CF74A7E-C4F0-473D-8DEA-A5099C11DACB}" destId="{0D4E13FA-3B0B-4018-8F94-E563CB428DD6}" srcOrd="3" destOrd="0" presId="urn:microsoft.com/office/officeart/2005/8/layout/vList5"/>
    <dgm:cxn modelId="{E52A175D-ACC6-4C6B-B67B-61ED8560E259}" type="presParOf" srcId="{9CF74A7E-C4F0-473D-8DEA-A5099C11DACB}" destId="{5EA87F57-9EEF-4634-9A8D-8608387C9A01}" srcOrd="4" destOrd="0" presId="urn:microsoft.com/office/officeart/2005/8/layout/vList5"/>
    <dgm:cxn modelId="{C441E146-29D0-4747-8D69-DDA4BA876526}" type="presParOf" srcId="{5EA87F57-9EEF-4634-9A8D-8608387C9A01}" destId="{6DF5AA8F-70D1-473C-B8D5-8F9C8E614A72}" srcOrd="0" destOrd="0" presId="urn:microsoft.com/office/officeart/2005/8/layout/vList5"/>
    <dgm:cxn modelId="{65B2B9E4-E6DE-486A-A6FE-0D98827FBC42}" type="presParOf" srcId="{5EA87F57-9EEF-4634-9A8D-8608387C9A01}" destId="{7FF464BB-5DF9-4973-89BF-D91F93AC4576}" srcOrd="1" destOrd="0" presId="urn:microsoft.com/office/officeart/2005/8/layout/vList5"/>
    <dgm:cxn modelId="{3F4BBA7B-EBBB-4128-A3D3-DB60188ED11F}" type="presParOf" srcId="{9CF74A7E-C4F0-473D-8DEA-A5099C11DACB}" destId="{85C06303-38AB-4B33-B670-B92482C47B63}" srcOrd="5" destOrd="0" presId="urn:microsoft.com/office/officeart/2005/8/layout/vList5"/>
    <dgm:cxn modelId="{95CF078A-1A0F-4609-8735-4FF41EAAD63D}" type="presParOf" srcId="{9CF74A7E-C4F0-473D-8DEA-A5099C11DACB}" destId="{59B1FB98-87FE-43B5-934E-36D0D6550E71}" srcOrd="6" destOrd="0" presId="urn:microsoft.com/office/officeart/2005/8/layout/vList5"/>
    <dgm:cxn modelId="{C256E0F8-A1F9-4578-94C7-DED6321E59D6}" type="presParOf" srcId="{59B1FB98-87FE-43B5-934E-36D0D6550E71}" destId="{090D0B0F-D6D1-4A19-A927-6F490A678D36}" srcOrd="0" destOrd="0" presId="urn:microsoft.com/office/officeart/2005/8/layout/vList5"/>
    <dgm:cxn modelId="{B2F4110C-C34F-4D82-953A-0DC6546C4418}" type="presParOf" srcId="{59B1FB98-87FE-43B5-934E-36D0D6550E71}" destId="{6A16C26C-4216-4278-AE30-CD791D92227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7F6A7E-5591-41F2-ABDA-70170019B0BB}" type="doc">
      <dgm:prSet loTypeId="urn:microsoft.com/office/officeart/2005/8/layout/hierarchy1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IN"/>
        </a:p>
      </dgm:t>
    </dgm:pt>
    <dgm:pt modelId="{C2343DA9-6A04-4210-BBA6-CAFAC9A1F7B4}">
      <dgm:prSet phldrT="[Text]" custT="1"/>
      <dgm:spPr/>
      <dgm:t>
        <a:bodyPr/>
        <a:lstStyle/>
        <a:p>
          <a:r>
            <a:rPr lang="en-US" sz="2000" b="1" baseline="0" dirty="0" smtClean="0">
              <a:latin typeface="Californian FB" panose="0207040306080B030204" pitchFamily="18" charset="0"/>
            </a:rPr>
            <a:t>New Buildings</a:t>
          </a:r>
          <a:endParaRPr lang="en-IN" sz="2000" b="1" baseline="0" dirty="0">
            <a:latin typeface="Californian FB" panose="0207040306080B030204" pitchFamily="18" charset="0"/>
          </a:endParaRPr>
        </a:p>
      </dgm:t>
    </dgm:pt>
    <dgm:pt modelId="{A49E2AF7-E483-4B35-B689-7FDBC27167FA}" type="parTrans" cxnId="{CDE4624E-1437-4FC2-BAD3-ED8AE489DDE2}">
      <dgm:prSet/>
      <dgm:spPr/>
      <dgm:t>
        <a:bodyPr/>
        <a:lstStyle/>
        <a:p>
          <a:endParaRPr lang="en-IN">
            <a:latin typeface="Californian FB" panose="0207040306080B030204" pitchFamily="18" charset="0"/>
          </a:endParaRPr>
        </a:p>
      </dgm:t>
    </dgm:pt>
    <dgm:pt modelId="{ED6E9E7E-8FA8-48B7-A18E-9F016EC324B8}" type="sibTrans" cxnId="{CDE4624E-1437-4FC2-BAD3-ED8AE489DDE2}">
      <dgm:prSet/>
      <dgm:spPr/>
      <dgm:t>
        <a:bodyPr/>
        <a:lstStyle/>
        <a:p>
          <a:endParaRPr lang="en-IN">
            <a:latin typeface="Californian FB" panose="0207040306080B030204" pitchFamily="18" charset="0"/>
          </a:endParaRPr>
        </a:p>
      </dgm:t>
    </dgm:pt>
    <dgm:pt modelId="{7B6B829A-9E25-40BD-B78B-7D4C88B22164}">
      <dgm:prSet phldrT="[Text]" custT="1"/>
      <dgm:spPr/>
      <dgm:t>
        <a:bodyPr/>
        <a:lstStyle/>
        <a:p>
          <a:r>
            <a:rPr lang="en-US" sz="1800" b="1" dirty="0" smtClean="0">
              <a:latin typeface="Californian FB" panose="0207040306080B030204" pitchFamily="18" charset="0"/>
            </a:rPr>
            <a:t>SVA-GRIHA</a:t>
          </a:r>
        </a:p>
        <a:p>
          <a:r>
            <a:rPr lang="en-US" sz="1400" dirty="0" smtClean="0">
              <a:latin typeface="Californian FB" panose="0207040306080B030204" pitchFamily="18" charset="0"/>
            </a:rPr>
            <a:t>(Small Versatile Affordable)</a:t>
          </a:r>
        </a:p>
        <a:p>
          <a:r>
            <a:rPr lang="en-US" sz="1700" b="1" dirty="0" smtClean="0">
              <a:latin typeface="Californian FB" panose="0207040306080B030204" pitchFamily="18" charset="0"/>
            </a:rPr>
            <a:t>100 m</a:t>
          </a:r>
          <a:r>
            <a:rPr lang="en-US" sz="1700" b="1" baseline="30000" dirty="0" smtClean="0">
              <a:latin typeface="Californian FB" panose="0207040306080B030204" pitchFamily="18" charset="0"/>
            </a:rPr>
            <a:t>2 </a:t>
          </a:r>
          <a:r>
            <a:rPr lang="en-US" sz="1700" dirty="0" smtClean="0">
              <a:latin typeface="Californian FB" panose="0207040306080B030204" pitchFamily="18" charset="0"/>
            </a:rPr>
            <a:t>&lt; Built -up-area &lt; </a:t>
          </a:r>
          <a:r>
            <a:rPr lang="en-US" sz="1700" b="1" dirty="0" smtClean="0">
              <a:latin typeface="Californian FB" panose="0207040306080B030204" pitchFamily="18" charset="0"/>
            </a:rPr>
            <a:t>2,500 m</a:t>
          </a:r>
          <a:r>
            <a:rPr lang="en-US" sz="1700" b="1" baseline="30000" dirty="0" smtClean="0">
              <a:latin typeface="Californian FB" panose="0207040306080B030204" pitchFamily="18" charset="0"/>
            </a:rPr>
            <a:t>2</a:t>
          </a:r>
          <a:r>
            <a:rPr lang="en-US" sz="1700" b="1" dirty="0" smtClean="0">
              <a:latin typeface="Californian FB" panose="0207040306080B030204" pitchFamily="18" charset="0"/>
            </a:rPr>
            <a:t> </a:t>
          </a:r>
        </a:p>
        <a:p>
          <a:endParaRPr lang="en-IN" sz="1700" dirty="0">
            <a:latin typeface="Californian FB" panose="0207040306080B030204" pitchFamily="18" charset="0"/>
          </a:endParaRPr>
        </a:p>
      </dgm:t>
    </dgm:pt>
    <dgm:pt modelId="{479ED420-7398-4156-93C4-60A17BB98DBC}" type="parTrans" cxnId="{D4E32CD3-DC1A-4CED-BA46-17B287D40B23}">
      <dgm:prSet/>
      <dgm:spPr/>
      <dgm:t>
        <a:bodyPr/>
        <a:lstStyle/>
        <a:p>
          <a:endParaRPr lang="en-IN">
            <a:latin typeface="Californian FB" panose="0207040306080B030204" pitchFamily="18" charset="0"/>
          </a:endParaRPr>
        </a:p>
      </dgm:t>
    </dgm:pt>
    <dgm:pt modelId="{1AE8F46A-A915-4598-A517-12383D17195F}" type="sibTrans" cxnId="{D4E32CD3-DC1A-4CED-BA46-17B287D40B23}">
      <dgm:prSet/>
      <dgm:spPr/>
      <dgm:t>
        <a:bodyPr/>
        <a:lstStyle/>
        <a:p>
          <a:endParaRPr lang="en-IN">
            <a:latin typeface="Californian FB" panose="0207040306080B030204" pitchFamily="18" charset="0"/>
          </a:endParaRPr>
        </a:p>
      </dgm:t>
    </dgm:pt>
    <dgm:pt modelId="{DC9AA383-8A95-4CB4-98E0-D5FE063B3878}">
      <dgm:prSet phldrT="[Text]" custT="1"/>
      <dgm:spPr/>
      <dgm:t>
        <a:bodyPr/>
        <a:lstStyle/>
        <a:p>
          <a:r>
            <a:rPr lang="en-US" sz="1800" b="1" dirty="0" smtClean="0">
              <a:latin typeface="Californian FB" panose="0207040306080B030204" pitchFamily="18" charset="0"/>
            </a:rPr>
            <a:t>GRIHA</a:t>
          </a:r>
        </a:p>
        <a:p>
          <a:r>
            <a:rPr lang="en-US" sz="1700" b="1" dirty="0" smtClean="0">
              <a:latin typeface="Californian FB" panose="0207040306080B030204" pitchFamily="18" charset="0"/>
            </a:rPr>
            <a:t>2,500</a:t>
          </a:r>
          <a:r>
            <a:rPr lang="en-US" sz="1700" dirty="0" smtClean="0">
              <a:latin typeface="Californian FB" panose="0207040306080B030204" pitchFamily="18" charset="0"/>
            </a:rPr>
            <a:t> m</a:t>
          </a:r>
          <a:r>
            <a:rPr lang="en-US" sz="1700" baseline="30000" dirty="0" smtClean="0">
              <a:latin typeface="Californian FB" panose="0207040306080B030204" pitchFamily="18" charset="0"/>
            </a:rPr>
            <a:t>2 </a:t>
          </a:r>
          <a:r>
            <a:rPr lang="en-US" sz="1700" dirty="0" smtClean="0">
              <a:latin typeface="Californian FB" panose="0207040306080B030204" pitchFamily="18" charset="0"/>
            </a:rPr>
            <a:t>&lt; Built -up-area</a:t>
          </a:r>
          <a:endParaRPr lang="en-IN" sz="1700" dirty="0">
            <a:latin typeface="Californian FB" panose="0207040306080B030204" pitchFamily="18" charset="0"/>
          </a:endParaRPr>
        </a:p>
      </dgm:t>
    </dgm:pt>
    <dgm:pt modelId="{50B8F6DF-7FDA-4425-A889-0DA3F3A9E3B3}" type="parTrans" cxnId="{785DB515-EE8C-4084-B49A-5961AACE1ACE}">
      <dgm:prSet/>
      <dgm:spPr/>
      <dgm:t>
        <a:bodyPr/>
        <a:lstStyle/>
        <a:p>
          <a:endParaRPr lang="en-IN">
            <a:latin typeface="Californian FB" panose="0207040306080B030204" pitchFamily="18" charset="0"/>
          </a:endParaRPr>
        </a:p>
      </dgm:t>
    </dgm:pt>
    <dgm:pt modelId="{E272B60F-4BD2-4F7A-A9F3-16E35A12712C}" type="sibTrans" cxnId="{785DB515-EE8C-4084-B49A-5961AACE1ACE}">
      <dgm:prSet/>
      <dgm:spPr/>
      <dgm:t>
        <a:bodyPr/>
        <a:lstStyle/>
        <a:p>
          <a:endParaRPr lang="en-IN">
            <a:latin typeface="Californian FB" panose="0207040306080B030204" pitchFamily="18" charset="0"/>
          </a:endParaRPr>
        </a:p>
      </dgm:t>
    </dgm:pt>
    <dgm:pt modelId="{39F8BB71-3A97-4582-A716-E45C5C277BE4}">
      <dgm:prSet phldrT="[Text]" custT="1"/>
      <dgm:spPr/>
      <dgm:t>
        <a:bodyPr/>
        <a:lstStyle/>
        <a:p>
          <a:r>
            <a:rPr lang="en-US" sz="1800" b="1" dirty="0" smtClean="0">
              <a:latin typeface="Californian FB" panose="0207040306080B030204" pitchFamily="18" charset="0"/>
            </a:rPr>
            <a:t>GRIHA LD</a:t>
          </a:r>
        </a:p>
        <a:p>
          <a:r>
            <a:rPr lang="en-US" sz="1400" dirty="0" smtClean="0">
              <a:latin typeface="Californian FB" panose="0207040306080B030204" pitchFamily="18" charset="0"/>
            </a:rPr>
            <a:t>(Large Development)</a:t>
          </a:r>
        </a:p>
        <a:p>
          <a:r>
            <a:rPr lang="en-US" sz="1700" b="1" dirty="0" smtClean="0">
              <a:latin typeface="Californian FB" panose="0207040306080B030204" pitchFamily="18" charset="0"/>
            </a:rPr>
            <a:t>50 Hectares </a:t>
          </a:r>
          <a:r>
            <a:rPr lang="en-US" sz="1700" dirty="0" smtClean="0">
              <a:latin typeface="Californian FB" panose="0207040306080B030204" pitchFamily="18" charset="0"/>
            </a:rPr>
            <a:t>&lt; Built -up-area</a:t>
          </a:r>
          <a:endParaRPr lang="en-IN" sz="1700" dirty="0">
            <a:latin typeface="Californian FB" panose="0207040306080B030204" pitchFamily="18" charset="0"/>
          </a:endParaRPr>
        </a:p>
      </dgm:t>
    </dgm:pt>
    <dgm:pt modelId="{FCB6CDBE-39AB-4D56-8E17-86F2B1979DAE}" type="parTrans" cxnId="{CAB26373-79C7-4E8C-868F-EE0942378A3C}">
      <dgm:prSet/>
      <dgm:spPr/>
      <dgm:t>
        <a:bodyPr/>
        <a:lstStyle/>
        <a:p>
          <a:endParaRPr lang="en-IN"/>
        </a:p>
      </dgm:t>
    </dgm:pt>
    <dgm:pt modelId="{33CA6931-D629-47AB-A73A-8C5A13A69BB3}" type="sibTrans" cxnId="{CAB26373-79C7-4E8C-868F-EE0942378A3C}">
      <dgm:prSet/>
      <dgm:spPr/>
      <dgm:t>
        <a:bodyPr/>
        <a:lstStyle/>
        <a:p>
          <a:endParaRPr lang="en-IN"/>
        </a:p>
      </dgm:t>
    </dgm:pt>
    <dgm:pt modelId="{52A9799D-F466-428A-B5DC-81CCC87426F2}">
      <dgm:prSet phldrT="[Text]" custT="1"/>
      <dgm:spPr/>
      <dgm:t>
        <a:bodyPr/>
        <a:lstStyle/>
        <a:p>
          <a:r>
            <a:rPr lang="en-US" sz="2000" b="1" baseline="0" dirty="0" smtClean="0">
              <a:latin typeface="Californian FB" panose="0207040306080B030204" pitchFamily="18" charset="0"/>
            </a:rPr>
            <a:t>Existing Buildings</a:t>
          </a:r>
          <a:endParaRPr lang="en-IN" sz="2000" b="1" baseline="0" dirty="0">
            <a:latin typeface="Californian FB" panose="0207040306080B030204" pitchFamily="18" charset="0"/>
          </a:endParaRPr>
        </a:p>
      </dgm:t>
    </dgm:pt>
    <dgm:pt modelId="{DC968E0F-1CFE-4B3C-8370-780A839F7487}" type="parTrans" cxnId="{8598F678-00FE-4F3F-9FC8-34434A278598}">
      <dgm:prSet/>
      <dgm:spPr/>
      <dgm:t>
        <a:bodyPr/>
        <a:lstStyle/>
        <a:p>
          <a:endParaRPr lang="en-IN"/>
        </a:p>
      </dgm:t>
    </dgm:pt>
    <dgm:pt modelId="{6343E6BF-8D11-4B96-AB74-FD00FB3DC1FD}" type="sibTrans" cxnId="{8598F678-00FE-4F3F-9FC8-34434A278598}">
      <dgm:prSet/>
      <dgm:spPr/>
      <dgm:t>
        <a:bodyPr/>
        <a:lstStyle/>
        <a:p>
          <a:endParaRPr lang="en-IN"/>
        </a:p>
      </dgm:t>
    </dgm:pt>
    <dgm:pt modelId="{5B5DC087-C35F-4970-81FA-6E48C97A3EEB}">
      <dgm:prSet phldrT="[Text]" custT="1"/>
      <dgm:spPr/>
      <dgm:t>
        <a:bodyPr/>
        <a:lstStyle/>
        <a:p>
          <a:r>
            <a:rPr lang="en-US" sz="2000" b="1" dirty="0" smtClean="0">
              <a:latin typeface="Californian FB" panose="0207040306080B030204" pitchFamily="18" charset="0"/>
            </a:rPr>
            <a:t>GRIHA EB</a:t>
          </a:r>
        </a:p>
        <a:p>
          <a:r>
            <a:rPr lang="en-US" sz="1800" dirty="0" smtClean="0">
              <a:latin typeface="Californian FB" panose="0207040306080B030204" pitchFamily="18" charset="0"/>
            </a:rPr>
            <a:t>(Existing Buildings)</a:t>
          </a:r>
        </a:p>
        <a:p>
          <a:r>
            <a:rPr lang="en-US" sz="2300" dirty="0" smtClean="0">
              <a:latin typeface="Californian FB" panose="0207040306080B030204" pitchFamily="18" charset="0"/>
            </a:rPr>
            <a:t>2,500 m</a:t>
          </a:r>
          <a:r>
            <a:rPr lang="en-US" sz="2300" baseline="30000" dirty="0" smtClean="0">
              <a:latin typeface="Californian FB" panose="0207040306080B030204" pitchFamily="18" charset="0"/>
            </a:rPr>
            <a:t>2 </a:t>
          </a:r>
          <a:r>
            <a:rPr lang="en-US" sz="2300" dirty="0" smtClean="0">
              <a:latin typeface="Californian FB" panose="0207040306080B030204" pitchFamily="18" charset="0"/>
            </a:rPr>
            <a:t>&lt; Built -up-area</a:t>
          </a:r>
          <a:endParaRPr lang="en-IN" sz="2300" dirty="0">
            <a:latin typeface="Californian FB" panose="0207040306080B030204" pitchFamily="18" charset="0"/>
          </a:endParaRPr>
        </a:p>
      </dgm:t>
    </dgm:pt>
    <dgm:pt modelId="{44DC9A4C-3D46-48AB-833B-4FCA11B3C8CD}" type="parTrans" cxnId="{92E3B9D6-CE03-40CF-A661-0FAB0103FEA1}">
      <dgm:prSet/>
      <dgm:spPr/>
      <dgm:t>
        <a:bodyPr/>
        <a:lstStyle/>
        <a:p>
          <a:endParaRPr lang="en-IN"/>
        </a:p>
      </dgm:t>
    </dgm:pt>
    <dgm:pt modelId="{93D0CCAC-7B5C-43E0-9346-F5F75C718365}" type="sibTrans" cxnId="{92E3B9D6-CE03-40CF-A661-0FAB0103FEA1}">
      <dgm:prSet/>
      <dgm:spPr/>
      <dgm:t>
        <a:bodyPr/>
        <a:lstStyle/>
        <a:p>
          <a:endParaRPr lang="en-IN"/>
        </a:p>
      </dgm:t>
    </dgm:pt>
    <dgm:pt modelId="{A0EE8113-B7EE-4EE4-94E6-D19D92ADA7DB}">
      <dgm:prSet phldrT="[Text]" custT="1"/>
      <dgm:spPr/>
      <dgm:t>
        <a:bodyPr/>
        <a:lstStyle/>
        <a:p>
          <a:r>
            <a:rPr lang="en-US" sz="2000" b="1" dirty="0" smtClean="0">
              <a:latin typeface="Californian FB" panose="0207040306080B030204" pitchFamily="18" charset="0"/>
            </a:rPr>
            <a:t>GRIHA</a:t>
          </a:r>
        </a:p>
        <a:p>
          <a:r>
            <a:rPr lang="en-US" sz="2000" b="1" dirty="0" smtClean="0">
              <a:latin typeface="Californian FB" panose="0207040306080B030204" pitchFamily="18" charset="0"/>
            </a:rPr>
            <a:t> </a:t>
          </a:r>
          <a:r>
            <a:rPr lang="en-US" sz="1400" dirty="0" smtClean="0">
              <a:latin typeface="Californian FB" panose="0207040306080B030204" pitchFamily="18" charset="0"/>
            </a:rPr>
            <a:t>for Day time Schools</a:t>
          </a:r>
        </a:p>
        <a:p>
          <a:endParaRPr lang="en-IN" sz="2700" dirty="0">
            <a:latin typeface="Californian FB" panose="0207040306080B030204" pitchFamily="18" charset="0"/>
          </a:endParaRPr>
        </a:p>
      </dgm:t>
    </dgm:pt>
    <dgm:pt modelId="{E2AEB1F6-1A20-44F4-A2D8-065F8C30A4C2}" type="parTrans" cxnId="{32FCF103-B139-4A4C-A427-92ECD2292514}">
      <dgm:prSet/>
      <dgm:spPr/>
      <dgm:t>
        <a:bodyPr/>
        <a:lstStyle/>
        <a:p>
          <a:endParaRPr lang="en-IN"/>
        </a:p>
      </dgm:t>
    </dgm:pt>
    <dgm:pt modelId="{D18F59E9-5B66-4366-A6BA-82F096FB8857}" type="sibTrans" cxnId="{32FCF103-B139-4A4C-A427-92ECD2292514}">
      <dgm:prSet/>
      <dgm:spPr/>
      <dgm:t>
        <a:bodyPr/>
        <a:lstStyle/>
        <a:p>
          <a:endParaRPr lang="en-IN"/>
        </a:p>
      </dgm:t>
    </dgm:pt>
    <dgm:pt modelId="{343E7BFB-21D1-4E0C-B05B-506EAD4C10B6}" type="pres">
      <dgm:prSet presAssocID="{047F6A7E-5591-41F2-ABDA-70170019B0B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IN"/>
        </a:p>
      </dgm:t>
    </dgm:pt>
    <dgm:pt modelId="{49D563DE-E56E-4A08-B086-A7DD062F9B91}" type="pres">
      <dgm:prSet presAssocID="{C2343DA9-6A04-4210-BBA6-CAFAC9A1F7B4}" presName="hierRoot1" presStyleCnt="0"/>
      <dgm:spPr/>
    </dgm:pt>
    <dgm:pt modelId="{34D68C69-318B-44A8-AAAC-4C337833F21F}" type="pres">
      <dgm:prSet presAssocID="{C2343DA9-6A04-4210-BBA6-CAFAC9A1F7B4}" presName="composite" presStyleCnt="0"/>
      <dgm:spPr/>
    </dgm:pt>
    <dgm:pt modelId="{1802432A-664F-4738-AE44-892C9D146C4B}" type="pres">
      <dgm:prSet presAssocID="{C2343DA9-6A04-4210-BBA6-CAFAC9A1F7B4}" presName="background" presStyleLbl="node0" presStyleIdx="0" presStyleCnt="2"/>
      <dgm:spPr/>
    </dgm:pt>
    <dgm:pt modelId="{2DE30012-564B-4EC3-93A2-256DC84F2A2E}" type="pres">
      <dgm:prSet presAssocID="{C2343DA9-6A04-4210-BBA6-CAFAC9A1F7B4}" presName="text" presStyleLbl="fgAcc0" presStyleIdx="0" presStyleCnt="2" custScaleX="166307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92679142-AC21-4E06-88AE-1FC4C9FD73F3}" type="pres">
      <dgm:prSet presAssocID="{C2343DA9-6A04-4210-BBA6-CAFAC9A1F7B4}" presName="hierChild2" presStyleCnt="0"/>
      <dgm:spPr/>
    </dgm:pt>
    <dgm:pt modelId="{89701582-3EDB-4111-AF2F-B31D38E951FB}" type="pres">
      <dgm:prSet presAssocID="{479ED420-7398-4156-93C4-60A17BB98DBC}" presName="Name10" presStyleLbl="parChTrans1D2" presStyleIdx="0" presStyleCnt="5"/>
      <dgm:spPr/>
      <dgm:t>
        <a:bodyPr/>
        <a:lstStyle/>
        <a:p>
          <a:endParaRPr lang="en-IN"/>
        </a:p>
      </dgm:t>
    </dgm:pt>
    <dgm:pt modelId="{42662F05-B397-4D0F-9894-DD555831C7D4}" type="pres">
      <dgm:prSet presAssocID="{7B6B829A-9E25-40BD-B78B-7D4C88B22164}" presName="hierRoot2" presStyleCnt="0"/>
      <dgm:spPr/>
    </dgm:pt>
    <dgm:pt modelId="{08DCFEE9-E0C4-42B7-A91F-A7ADB67E6919}" type="pres">
      <dgm:prSet presAssocID="{7B6B829A-9E25-40BD-B78B-7D4C88B22164}" presName="composite2" presStyleCnt="0"/>
      <dgm:spPr/>
    </dgm:pt>
    <dgm:pt modelId="{CA919575-FEF6-4411-AF68-D2BBE7A96C3F}" type="pres">
      <dgm:prSet presAssocID="{7B6B829A-9E25-40BD-B78B-7D4C88B22164}" presName="background2" presStyleLbl="node2" presStyleIdx="0" presStyleCnt="5"/>
      <dgm:spPr/>
    </dgm:pt>
    <dgm:pt modelId="{1675FB7E-3843-4B31-8E12-A621793C562A}" type="pres">
      <dgm:prSet presAssocID="{7B6B829A-9E25-40BD-B78B-7D4C88B22164}" presName="text2" presStyleLbl="fgAcc2" presStyleIdx="0" presStyleCnt="5" custScaleY="27143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44C33623-8C13-4129-9FD1-CDEA481187FD}" type="pres">
      <dgm:prSet presAssocID="{7B6B829A-9E25-40BD-B78B-7D4C88B22164}" presName="hierChild3" presStyleCnt="0"/>
      <dgm:spPr/>
    </dgm:pt>
    <dgm:pt modelId="{06AC5FD4-B392-45AF-A78B-17DF7331FB5E}" type="pres">
      <dgm:prSet presAssocID="{50B8F6DF-7FDA-4425-A889-0DA3F3A9E3B3}" presName="Name10" presStyleLbl="parChTrans1D2" presStyleIdx="1" presStyleCnt="5"/>
      <dgm:spPr/>
      <dgm:t>
        <a:bodyPr/>
        <a:lstStyle/>
        <a:p>
          <a:endParaRPr lang="en-IN"/>
        </a:p>
      </dgm:t>
    </dgm:pt>
    <dgm:pt modelId="{9206E1ED-7860-4107-B689-2D138EDB9FF0}" type="pres">
      <dgm:prSet presAssocID="{DC9AA383-8A95-4CB4-98E0-D5FE063B3878}" presName="hierRoot2" presStyleCnt="0"/>
      <dgm:spPr/>
    </dgm:pt>
    <dgm:pt modelId="{692B7A52-8183-45AE-852B-6E9C7E0FE339}" type="pres">
      <dgm:prSet presAssocID="{DC9AA383-8A95-4CB4-98E0-D5FE063B3878}" presName="composite2" presStyleCnt="0"/>
      <dgm:spPr/>
    </dgm:pt>
    <dgm:pt modelId="{53661369-1C1D-4F27-8786-CD961A2B9C36}" type="pres">
      <dgm:prSet presAssocID="{DC9AA383-8A95-4CB4-98E0-D5FE063B3878}" presName="background2" presStyleLbl="node2" presStyleIdx="1" presStyleCnt="5"/>
      <dgm:spPr/>
    </dgm:pt>
    <dgm:pt modelId="{79D41024-EF7C-429B-BEDA-734E2E89A401}" type="pres">
      <dgm:prSet presAssocID="{DC9AA383-8A95-4CB4-98E0-D5FE063B3878}" presName="text2" presStyleLbl="fgAcc2" presStyleIdx="1" presStyleCnt="5" custScaleY="27143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A6066168-4DF4-4A7D-80CC-DD6A9253A3F7}" type="pres">
      <dgm:prSet presAssocID="{DC9AA383-8A95-4CB4-98E0-D5FE063B3878}" presName="hierChild3" presStyleCnt="0"/>
      <dgm:spPr/>
    </dgm:pt>
    <dgm:pt modelId="{228F65CA-22B0-4AFD-B0F6-3DD5522AE812}" type="pres">
      <dgm:prSet presAssocID="{FCB6CDBE-39AB-4D56-8E17-86F2B1979DAE}" presName="Name10" presStyleLbl="parChTrans1D2" presStyleIdx="2" presStyleCnt="5"/>
      <dgm:spPr/>
      <dgm:t>
        <a:bodyPr/>
        <a:lstStyle/>
        <a:p>
          <a:endParaRPr lang="en-IN"/>
        </a:p>
      </dgm:t>
    </dgm:pt>
    <dgm:pt modelId="{D8839F18-6CE6-4997-B193-556DFAAD2EA2}" type="pres">
      <dgm:prSet presAssocID="{39F8BB71-3A97-4582-A716-E45C5C277BE4}" presName="hierRoot2" presStyleCnt="0"/>
      <dgm:spPr/>
    </dgm:pt>
    <dgm:pt modelId="{9634B877-48B3-4058-B12F-EB6254AED367}" type="pres">
      <dgm:prSet presAssocID="{39F8BB71-3A97-4582-A716-E45C5C277BE4}" presName="composite2" presStyleCnt="0"/>
      <dgm:spPr/>
    </dgm:pt>
    <dgm:pt modelId="{7177A757-47B4-45F2-BE07-4615EC3994C1}" type="pres">
      <dgm:prSet presAssocID="{39F8BB71-3A97-4582-A716-E45C5C277BE4}" presName="background2" presStyleLbl="node2" presStyleIdx="2" presStyleCnt="5"/>
      <dgm:spPr/>
    </dgm:pt>
    <dgm:pt modelId="{7473AB0B-9439-4D94-8B90-012F8E91A518}" type="pres">
      <dgm:prSet presAssocID="{39F8BB71-3A97-4582-A716-E45C5C277BE4}" presName="text2" presStyleLbl="fgAcc2" presStyleIdx="2" presStyleCnt="5" custScaleY="27143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9AB7E41A-5A19-4086-A48B-6152EFE1FFD6}" type="pres">
      <dgm:prSet presAssocID="{39F8BB71-3A97-4582-A716-E45C5C277BE4}" presName="hierChild3" presStyleCnt="0"/>
      <dgm:spPr/>
    </dgm:pt>
    <dgm:pt modelId="{E1686220-7F6D-4EB0-A439-63B3D3A8A9E2}" type="pres">
      <dgm:prSet presAssocID="{52A9799D-F466-428A-B5DC-81CCC87426F2}" presName="hierRoot1" presStyleCnt="0"/>
      <dgm:spPr/>
    </dgm:pt>
    <dgm:pt modelId="{06406322-3483-42D6-9D5B-EF7ECA4DD251}" type="pres">
      <dgm:prSet presAssocID="{52A9799D-F466-428A-B5DC-81CCC87426F2}" presName="composite" presStyleCnt="0"/>
      <dgm:spPr/>
    </dgm:pt>
    <dgm:pt modelId="{52A25114-F1AE-4F1C-A4F5-11033EDCA570}" type="pres">
      <dgm:prSet presAssocID="{52A9799D-F466-428A-B5DC-81CCC87426F2}" presName="background" presStyleLbl="node0" presStyleIdx="1" presStyleCnt="2"/>
      <dgm:spPr/>
    </dgm:pt>
    <dgm:pt modelId="{9433BDE9-EE13-4E03-9586-5437770057AC}" type="pres">
      <dgm:prSet presAssocID="{52A9799D-F466-428A-B5DC-81CCC87426F2}" presName="text" presStyleLbl="fgAcc0" presStyleIdx="1" presStyleCnt="2" custScaleX="151292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664ECA7E-CE58-4CE2-ABD5-0DDC52D826F4}" type="pres">
      <dgm:prSet presAssocID="{52A9799D-F466-428A-B5DC-81CCC87426F2}" presName="hierChild2" presStyleCnt="0"/>
      <dgm:spPr/>
    </dgm:pt>
    <dgm:pt modelId="{1F553E8D-ADA6-4D40-BD07-4B280D4778AB}" type="pres">
      <dgm:prSet presAssocID="{44DC9A4C-3D46-48AB-833B-4FCA11B3C8CD}" presName="Name10" presStyleLbl="parChTrans1D2" presStyleIdx="3" presStyleCnt="5"/>
      <dgm:spPr/>
      <dgm:t>
        <a:bodyPr/>
        <a:lstStyle/>
        <a:p>
          <a:endParaRPr lang="en-IN"/>
        </a:p>
      </dgm:t>
    </dgm:pt>
    <dgm:pt modelId="{D66967CD-4150-4B39-B158-27064181502D}" type="pres">
      <dgm:prSet presAssocID="{5B5DC087-C35F-4970-81FA-6E48C97A3EEB}" presName="hierRoot2" presStyleCnt="0"/>
      <dgm:spPr/>
    </dgm:pt>
    <dgm:pt modelId="{06EA18A0-FE7C-40AB-B36F-A3DFCD5C51B0}" type="pres">
      <dgm:prSet presAssocID="{5B5DC087-C35F-4970-81FA-6E48C97A3EEB}" presName="composite2" presStyleCnt="0"/>
      <dgm:spPr/>
    </dgm:pt>
    <dgm:pt modelId="{8B8412DD-ED98-483C-8F8F-578548B71F01}" type="pres">
      <dgm:prSet presAssocID="{5B5DC087-C35F-4970-81FA-6E48C97A3EEB}" presName="background2" presStyleLbl="node2" presStyleIdx="3" presStyleCnt="5"/>
      <dgm:spPr/>
    </dgm:pt>
    <dgm:pt modelId="{844CCA05-7F83-41C1-93BA-97A16E235F6B}" type="pres">
      <dgm:prSet presAssocID="{5B5DC087-C35F-4970-81FA-6E48C97A3EEB}" presName="text2" presStyleLbl="fgAcc2" presStyleIdx="3" presStyleCnt="5" custScaleY="27143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27DFCDA0-6BDF-4C67-9EFC-D175615ACD1C}" type="pres">
      <dgm:prSet presAssocID="{5B5DC087-C35F-4970-81FA-6E48C97A3EEB}" presName="hierChild3" presStyleCnt="0"/>
      <dgm:spPr/>
    </dgm:pt>
    <dgm:pt modelId="{66D39D37-8AF7-492E-A2D1-A4863B1C3EA0}" type="pres">
      <dgm:prSet presAssocID="{E2AEB1F6-1A20-44F4-A2D8-065F8C30A4C2}" presName="Name10" presStyleLbl="parChTrans1D2" presStyleIdx="4" presStyleCnt="5"/>
      <dgm:spPr/>
      <dgm:t>
        <a:bodyPr/>
        <a:lstStyle/>
        <a:p>
          <a:endParaRPr lang="en-IN"/>
        </a:p>
      </dgm:t>
    </dgm:pt>
    <dgm:pt modelId="{90CF9673-5A20-4617-8A8E-9D1F3BBAF769}" type="pres">
      <dgm:prSet presAssocID="{A0EE8113-B7EE-4EE4-94E6-D19D92ADA7DB}" presName="hierRoot2" presStyleCnt="0"/>
      <dgm:spPr/>
    </dgm:pt>
    <dgm:pt modelId="{8C00648C-4C43-41FF-9C5F-0515B042E790}" type="pres">
      <dgm:prSet presAssocID="{A0EE8113-B7EE-4EE4-94E6-D19D92ADA7DB}" presName="composite2" presStyleCnt="0"/>
      <dgm:spPr/>
    </dgm:pt>
    <dgm:pt modelId="{7A0A319A-90C5-4B15-B73B-3A6FCEF32302}" type="pres">
      <dgm:prSet presAssocID="{A0EE8113-B7EE-4EE4-94E6-D19D92ADA7DB}" presName="background2" presStyleLbl="node2" presStyleIdx="4" presStyleCnt="5"/>
      <dgm:spPr/>
    </dgm:pt>
    <dgm:pt modelId="{1E203738-A598-4B34-9537-31C7172D4952}" type="pres">
      <dgm:prSet presAssocID="{A0EE8113-B7EE-4EE4-94E6-D19D92ADA7DB}" presName="text2" presStyleLbl="fgAcc2" presStyleIdx="4" presStyleCnt="5" custScaleY="27143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DF070FD7-6216-404B-BE40-A790A20F5FD2}" type="pres">
      <dgm:prSet presAssocID="{A0EE8113-B7EE-4EE4-94E6-D19D92ADA7DB}" presName="hierChild3" presStyleCnt="0"/>
      <dgm:spPr/>
    </dgm:pt>
  </dgm:ptLst>
  <dgm:cxnLst>
    <dgm:cxn modelId="{D4DD4CF5-05C7-4D44-9AFF-654DEDED6D78}" type="presOf" srcId="{C2343DA9-6A04-4210-BBA6-CAFAC9A1F7B4}" destId="{2DE30012-564B-4EC3-93A2-256DC84F2A2E}" srcOrd="0" destOrd="0" presId="urn:microsoft.com/office/officeart/2005/8/layout/hierarchy1"/>
    <dgm:cxn modelId="{0C76BC1B-3D0A-4028-A9F2-DC381A7B0471}" type="presOf" srcId="{047F6A7E-5591-41F2-ABDA-70170019B0BB}" destId="{343E7BFB-21D1-4E0C-B05B-506EAD4C10B6}" srcOrd="0" destOrd="0" presId="urn:microsoft.com/office/officeart/2005/8/layout/hierarchy1"/>
    <dgm:cxn modelId="{EE6E5DC0-5976-40C3-B840-FE12F8474FBC}" type="presOf" srcId="{DC9AA383-8A95-4CB4-98E0-D5FE063B3878}" destId="{79D41024-EF7C-429B-BEDA-734E2E89A401}" srcOrd="0" destOrd="0" presId="urn:microsoft.com/office/officeart/2005/8/layout/hierarchy1"/>
    <dgm:cxn modelId="{CAB26373-79C7-4E8C-868F-EE0942378A3C}" srcId="{C2343DA9-6A04-4210-BBA6-CAFAC9A1F7B4}" destId="{39F8BB71-3A97-4582-A716-E45C5C277BE4}" srcOrd="2" destOrd="0" parTransId="{FCB6CDBE-39AB-4D56-8E17-86F2B1979DAE}" sibTransId="{33CA6931-D629-47AB-A73A-8C5A13A69BB3}"/>
    <dgm:cxn modelId="{43A274A2-6420-4B02-B9AF-DD1BD95E762F}" type="presOf" srcId="{FCB6CDBE-39AB-4D56-8E17-86F2B1979DAE}" destId="{228F65CA-22B0-4AFD-B0F6-3DD5522AE812}" srcOrd="0" destOrd="0" presId="urn:microsoft.com/office/officeart/2005/8/layout/hierarchy1"/>
    <dgm:cxn modelId="{24A720AC-0828-4038-B1EB-0BA648192683}" type="presOf" srcId="{479ED420-7398-4156-93C4-60A17BB98DBC}" destId="{89701582-3EDB-4111-AF2F-B31D38E951FB}" srcOrd="0" destOrd="0" presId="urn:microsoft.com/office/officeart/2005/8/layout/hierarchy1"/>
    <dgm:cxn modelId="{ABD7B4B8-62B3-43BE-BA62-1AC690A6666E}" type="presOf" srcId="{52A9799D-F466-428A-B5DC-81CCC87426F2}" destId="{9433BDE9-EE13-4E03-9586-5437770057AC}" srcOrd="0" destOrd="0" presId="urn:microsoft.com/office/officeart/2005/8/layout/hierarchy1"/>
    <dgm:cxn modelId="{E39FB99B-DD5E-4BC1-9272-498C01DCEA00}" type="presOf" srcId="{7B6B829A-9E25-40BD-B78B-7D4C88B22164}" destId="{1675FB7E-3843-4B31-8E12-A621793C562A}" srcOrd="0" destOrd="0" presId="urn:microsoft.com/office/officeart/2005/8/layout/hierarchy1"/>
    <dgm:cxn modelId="{70A8E9BF-E4B1-4737-B873-54300F9B5042}" type="presOf" srcId="{5B5DC087-C35F-4970-81FA-6E48C97A3EEB}" destId="{844CCA05-7F83-41C1-93BA-97A16E235F6B}" srcOrd="0" destOrd="0" presId="urn:microsoft.com/office/officeart/2005/8/layout/hierarchy1"/>
    <dgm:cxn modelId="{D4E32CD3-DC1A-4CED-BA46-17B287D40B23}" srcId="{C2343DA9-6A04-4210-BBA6-CAFAC9A1F7B4}" destId="{7B6B829A-9E25-40BD-B78B-7D4C88B22164}" srcOrd="0" destOrd="0" parTransId="{479ED420-7398-4156-93C4-60A17BB98DBC}" sibTransId="{1AE8F46A-A915-4598-A517-12383D17195F}"/>
    <dgm:cxn modelId="{EF16E4E0-0F69-4E72-9BBB-ED5F1F518D2F}" type="presOf" srcId="{E2AEB1F6-1A20-44F4-A2D8-065F8C30A4C2}" destId="{66D39D37-8AF7-492E-A2D1-A4863B1C3EA0}" srcOrd="0" destOrd="0" presId="urn:microsoft.com/office/officeart/2005/8/layout/hierarchy1"/>
    <dgm:cxn modelId="{96314B1B-C5D0-40D2-84AF-CA601DE95C2C}" type="presOf" srcId="{39F8BB71-3A97-4582-A716-E45C5C277BE4}" destId="{7473AB0B-9439-4D94-8B90-012F8E91A518}" srcOrd="0" destOrd="0" presId="urn:microsoft.com/office/officeart/2005/8/layout/hierarchy1"/>
    <dgm:cxn modelId="{32FCF103-B139-4A4C-A427-92ECD2292514}" srcId="{52A9799D-F466-428A-B5DC-81CCC87426F2}" destId="{A0EE8113-B7EE-4EE4-94E6-D19D92ADA7DB}" srcOrd="1" destOrd="0" parTransId="{E2AEB1F6-1A20-44F4-A2D8-065F8C30A4C2}" sibTransId="{D18F59E9-5B66-4366-A6BA-82F096FB8857}"/>
    <dgm:cxn modelId="{019C7FE3-094B-488D-B66C-0BDDADF995E2}" type="presOf" srcId="{A0EE8113-B7EE-4EE4-94E6-D19D92ADA7DB}" destId="{1E203738-A598-4B34-9537-31C7172D4952}" srcOrd="0" destOrd="0" presId="urn:microsoft.com/office/officeart/2005/8/layout/hierarchy1"/>
    <dgm:cxn modelId="{CDE4624E-1437-4FC2-BAD3-ED8AE489DDE2}" srcId="{047F6A7E-5591-41F2-ABDA-70170019B0BB}" destId="{C2343DA9-6A04-4210-BBA6-CAFAC9A1F7B4}" srcOrd="0" destOrd="0" parTransId="{A49E2AF7-E483-4B35-B689-7FDBC27167FA}" sibTransId="{ED6E9E7E-8FA8-48B7-A18E-9F016EC324B8}"/>
    <dgm:cxn modelId="{8598F678-00FE-4F3F-9FC8-34434A278598}" srcId="{047F6A7E-5591-41F2-ABDA-70170019B0BB}" destId="{52A9799D-F466-428A-B5DC-81CCC87426F2}" srcOrd="1" destOrd="0" parTransId="{DC968E0F-1CFE-4B3C-8370-780A839F7487}" sibTransId="{6343E6BF-8D11-4B96-AB74-FD00FB3DC1FD}"/>
    <dgm:cxn modelId="{E9D549A0-5002-4929-98ED-DE03E03864FA}" type="presOf" srcId="{50B8F6DF-7FDA-4425-A889-0DA3F3A9E3B3}" destId="{06AC5FD4-B392-45AF-A78B-17DF7331FB5E}" srcOrd="0" destOrd="0" presId="urn:microsoft.com/office/officeart/2005/8/layout/hierarchy1"/>
    <dgm:cxn modelId="{785DB515-EE8C-4084-B49A-5961AACE1ACE}" srcId="{C2343DA9-6A04-4210-BBA6-CAFAC9A1F7B4}" destId="{DC9AA383-8A95-4CB4-98E0-D5FE063B3878}" srcOrd="1" destOrd="0" parTransId="{50B8F6DF-7FDA-4425-A889-0DA3F3A9E3B3}" sibTransId="{E272B60F-4BD2-4F7A-A9F3-16E35A12712C}"/>
    <dgm:cxn modelId="{92E3B9D6-CE03-40CF-A661-0FAB0103FEA1}" srcId="{52A9799D-F466-428A-B5DC-81CCC87426F2}" destId="{5B5DC087-C35F-4970-81FA-6E48C97A3EEB}" srcOrd="0" destOrd="0" parTransId="{44DC9A4C-3D46-48AB-833B-4FCA11B3C8CD}" sibTransId="{93D0CCAC-7B5C-43E0-9346-F5F75C718365}"/>
    <dgm:cxn modelId="{CD7B2308-0593-46A7-90A3-A9D0FD2D7510}" type="presOf" srcId="{44DC9A4C-3D46-48AB-833B-4FCA11B3C8CD}" destId="{1F553E8D-ADA6-4D40-BD07-4B280D4778AB}" srcOrd="0" destOrd="0" presId="urn:microsoft.com/office/officeart/2005/8/layout/hierarchy1"/>
    <dgm:cxn modelId="{F3DE5A01-8106-4855-8E4E-DA4F45C4E6D6}" type="presParOf" srcId="{343E7BFB-21D1-4E0C-B05B-506EAD4C10B6}" destId="{49D563DE-E56E-4A08-B086-A7DD062F9B91}" srcOrd="0" destOrd="0" presId="urn:microsoft.com/office/officeart/2005/8/layout/hierarchy1"/>
    <dgm:cxn modelId="{CA9681A8-3323-407B-B422-20056150FB8C}" type="presParOf" srcId="{49D563DE-E56E-4A08-B086-A7DD062F9B91}" destId="{34D68C69-318B-44A8-AAAC-4C337833F21F}" srcOrd="0" destOrd="0" presId="urn:microsoft.com/office/officeart/2005/8/layout/hierarchy1"/>
    <dgm:cxn modelId="{1C074159-0219-4877-B72E-5B64FBA87821}" type="presParOf" srcId="{34D68C69-318B-44A8-AAAC-4C337833F21F}" destId="{1802432A-664F-4738-AE44-892C9D146C4B}" srcOrd="0" destOrd="0" presId="urn:microsoft.com/office/officeart/2005/8/layout/hierarchy1"/>
    <dgm:cxn modelId="{FFE3B081-CF6E-4035-8DD2-B912E5362197}" type="presParOf" srcId="{34D68C69-318B-44A8-AAAC-4C337833F21F}" destId="{2DE30012-564B-4EC3-93A2-256DC84F2A2E}" srcOrd="1" destOrd="0" presId="urn:microsoft.com/office/officeart/2005/8/layout/hierarchy1"/>
    <dgm:cxn modelId="{0F3F6CB4-BC4C-4544-8815-FC39BDEE0F96}" type="presParOf" srcId="{49D563DE-E56E-4A08-B086-A7DD062F9B91}" destId="{92679142-AC21-4E06-88AE-1FC4C9FD73F3}" srcOrd="1" destOrd="0" presId="urn:microsoft.com/office/officeart/2005/8/layout/hierarchy1"/>
    <dgm:cxn modelId="{1BAFDB94-7EAE-41EF-8EF3-DD3B3508EBB6}" type="presParOf" srcId="{92679142-AC21-4E06-88AE-1FC4C9FD73F3}" destId="{89701582-3EDB-4111-AF2F-B31D38E951FB}" srcOrd="0" destOrd="0" presId="urn:microsoft.com/office/officeart/2005/8/layout/hierarchy1"/>
    <dgm:cxn modelId="{C34CB53B-9EE5-4479-97C4-70430A5BC4B5}" type="presParOf" srcId="{92679142-AC21-4E06-88AE-1FC4C9FD73F3}" destId="{42662F05-B397-4D0F-9894-DD555831C7D4}" srcOrd="1" destOrd="0" presId="urn:microsoft.com/office/officeart/2005/8/layout/hierarchy1"/>
    <dgm:cxn modelId="{7D871409-9F6A-4450-AF15-A01766574028}" type="presParOf" srcId="{42662F05-B397-4D0F-9894-DD555831C7D4}" destId="{08DCFEE9-E0C4-42B7-A91F-A7ADB67E6919}" srcOrd="0" destOrd="0" presId="urn:microsoft.com/office/officeart/2005/8/layout/hierarchy1"/>
    <dgm:cxn modelId="{88068F0A-2A8F-4025-981B-060F6E71F65D}" type="presParOf" srcId="{08DCFEE9-E0C4-42B7-A91F-A7ADB67E6919}" destId="{CA919575-FEF6-4411-AF68-D2BBE7A96C3F}" srcOrd="0" destOrd="0" presId="urn:microsoft.com/office/officeart/2005/8/layout/hierarchy1"/>
    <dgm:cxn modelId="{F4F939E5-373A-48E3-B256-B923DD2CEA6B}" type="presParOf" srcId="{08DCFEE9-E0C4-42B7-A91F-A7ADB67E6919}" destId="{1675FB7E-3843-4B31-8E12-A621793C562A}" srcOrd="1" destOrd="0" presId="urn:microsoft.com/office/officeart/2005/8/layout/hierarchy1"/>
    <dgm:cxn modelId="{A85405D7-D70D-456C-9970-8A7CFA1B4E99}" type="presParOf" srcId="{42662F05-B397-4D0F-9894-DD555831C7D4}" destId="{44C33623-8C13-4129-9FD1-CDEA481187FD}" srcOrd="1" destOrd="0" presId="urn:microsoft.com/office/officeart/2005/8/layout/hierarchy1"/>
    <dgm:cxn modelId="{9D7A40CC-0621-4D70-9AEF-197325F8E53F}" type="presParOf" srcId="{92679142-AC21-4E06-88AE-1FC4C9FD73F3}" destId="{06AC5FD4-B392-45AF-A78B-17DF7331FB5E}" srcOrd="2" destOrd="0" presId="urn:microsoft.com/office/officeart/2005/8/layout/hierarchy1"/>
    <dgm:cxn modelId="{75A4020B-BDF7-4D1D-9E70-2446100D0676}" type="presParOf" srcId="{92679142-AC21-4E06-88AE-1FC4C9FD73F3}" destId="{9206E1ED-7860-4107-B689-2D138EDB9FF0}" srcOrd="3" destOrd="0" presId="urn:microsoft.com/office/officeart/2005/8/layout/hierarchy1"/>
    <dgm:cxn modelId="{335724E2-8170-417F-990A-C9689AE43594}" type="presParOf" srcId="{9206E1ED-7860-4107-B689-2D138EDB9FF0}" destId="{692B7A52-8183-45AE-852B-6E9C7E0FE339}" srcOrd="0" destOrd="0" presId="urn:microsoft.com/office/officeart/2005/8/layout/hierarchy1"/>
    <dgm:cxn modelId="{D58A8462-8C37-438C-91D0-794E4147CF81}" type="presParOf" srcId="{692B7A52-8183-45AE-852B-6E9C7E0FE339}" destId="{53661369-1C1D-4F27-8786-CD961A2B9C36}" srcOrd="0" destOrd="0" presId="urn:microsoft.com/office/officeart/2005/8/layout/hierarchy1"/>
    <dgm:cxn modelId="{18D4EAC0-A9F2-4748-8389-2C09D3D233AC}" type="presParOf" srcId="{692B7A52-8183-45AE-852B-6E9C7E0FE339}" destId="{79D41024-EF7C-429B-BEDA-734E2E89A401}" srcOrd="1" destOrd="0" presId="urn:microsoft.com/office/officeart/2005/8/layout/hierarchy1"/>
    <dgm:cxn modelId="{8CE40327-1792-4D09-9216-06202FBAF361}" type="presParOf" srcId="{9206E1ED-7860-4107-B689-2D138EDB9FF0}" destId="{A6066168-4DF4-4A7D-80CC-DD6A9253A3F7}" srcOrd="1" destOrd="0" presId="urn:microsoft.com/office/officeart/2005/8/layout/hierarchy1"/>
    <dgm:cxn modelId="{2741C3B8-8322-49CF-B79C-78731853D4C4}" type="presParOf" srcId="{92679142-AC21-4E06-88AE-1FC4C9FD73F3}" destId="{228F65CA-22B0-4AFD-B0F6-3DD5522AE812}" srcOrd="4" destOrd="0" presId="urn:microsoft.com/office/officeart/2005/8/layout/hierarchy1"/>
    <dgm:cxn modelId="{A610FD8B-299B-4782-9342-338A98061DC5}" type="presParOf" srcId="{92679142-AC21-4E06-88AE-1FC4C9FD73F3}" destId="{D8839F18-6CE6-4997-B193-556DFAAD2EA2}" srcOrd="5" destOrd="0" presId="urn:microsoft.com/office/officeart/2005/8/layout/hierarchy1"/>
    <dgm:cxn modelId="{80E77632-352B-44C1-9961-5BFD3779616B}" type="presParOf" srcId="{D8839F18-6CE6-4997-B193-556DFAAD2EA2}" destId="{9634B877-48B3-4058-B12F-EB6254AED367}" srcOrd="0" destOrd="0" presId="urn:microsoft.com/office/officeart/2005/8/layout/hierarchy1"/>
    <dgm:cxn modelId="{115D5932-AAD5-4DE9-BEC8-6255046B855D}" type="presParOf" srcId="{9634B877-48B3-4058-B12F-EB6254AED367}" destId="{7177A757-47B4-45F2-BE07-4615EC3994C1}" srcOrd="0" destOrd="0" presId="urn:microsoft.com/office/officeart/2005/8/layout/hierarchy1"/>
    <dgm:cxn modelId="{5870A61F-5CD8-448F-B2D9-35A1C609DD28}" type="presParOf" srcId="{9634B877-48B3-4058-B12F-EB6254AED367}" destId="{7473AB0B-9439-4D94-8B90-012F8E91A518}" srcOrd="1" destOrd="0" presId="urn:microsoft.com/office/officeart/2005/8/layout/hierarchy1"/>
    <dgm:cxn modelId="{FCBB9322-C866-4569-B26F-E69884EDB947}" type="presParOf" srcId="{D8839F18-6CE6-4997-B193-556DFAAD2EA2}" destId="{9AB7E41A-5A19-4086-A48B-6152EFE1FFD6}" srcOrd="1" destOrd="0" presId="urn:microsoft.com/office/officeart/2005/8/layout/hierarchy1"/>
    <dgm:cxn modelId="{9988BA8D-A174-4A46-B5BC-A917C6416DDD}" type="presParOf" srcId="{343E7BFB-21D1-4E0C-B05B-506EAD4C10B6}" destId="{E1686220-7F6D-4EB0-A439-63B3D3A8A9E2}" srcOrd="1" destOrd="0" presId="urn:microsoft.com/office/officeart/2005/8/layout/hierarchy1"/>
    <dgm:cxn modelId="{8F1F9787-4336-4F36-8B91-C6FD182FC26A}" type="presParOf" srcId="{E1686220-7F6D-4EB0-A439-63B3D3A8A9E2}" destId="{06406322-3483-42D6-9D5B-EF7ECA4DD251}" srcOrd="0" destOrd="0" presId="urn:microsoft.com/office/officeart/2005/8/layout/hierarchy1"/>
    <dgm:cxn modelId="{08DA6F83-C465-4747-9B4B-34359DB1E620}" type="presParOf" srcId="{06406322-3483-42D6-9D5B-EF7ECA4DD251}" destId="{52A25114-F1AE-4F1C-A4F5-11033EDCA570}" srcOrd="0" destOrd="0" presId="urn:microsoft.com/office/officeart/2005/8/layout/hierarchy1"/>
    <dgm:cxn modelId="{17A6C0B7-B29F-4101-A1A6-C6DA4DF8C275}" type="presParOf" srcId="{06406322-3483-42D6-9D5B-EF7ECA4DD251}" destId="{9433BDE9-EE13-4E03-9586-5437770057AC}" srcOrd="1" destOrd="0" presId="urn:microsoft.com/office/officeart/2005/8/layout/hierarchy1"/>
    <dgm:cxn modelId="{67B341E4-583E-4EF8-92BA-C47A96759FA1}" type="presParOf" srcId="{E1686220-7F6D-4EB0-A439-63B3D3A8A9E2}" destId="{664ECA7E-CE58-4CE2-ABD5-0DDC52D826F4}" srcOrd="1" destOrd="0" presId="urn:microsoft.com/office/officeart/2005/8/layout/hierarchy1"/>
    <dgm:cxn modelId="{5033BF3B-659D-4DB3-9754-F99A63227374}" type="presParOf" srcId="{664ECA7E-CE58-4CE2-ABD5-0DDC52D826F4}" destId="{1F553E8D-ADA6-4D40-BD07-4B280D4778AB}" srcOrd="0" destOrd="0" presId="urn:microsoft.com/office/officeart/2005/8/layout/hierarchy1"/>
    <dgm:cxn modelId="{B7130248-EC1B-49FA-8736-6952C9367940}" type="presParOf" srcId="{664ECA7E-CE58-4CE2-ABD5-0DDC52D826F4}" destId="{D66967CD-4150-4B39-B158-27064181502D}" srcOrd="1" destOrd="0" presId="urn:microsoft.com/office/officeart/2005/8/layout/hierarchy1"/>
    <dgm:cxn modelId="{E472AC4E-6AE2-4739-9462-E5C8A2579506}" type="presParOf" srcId="{D66967CD-4150-4B39-B158-27064181502D}" destId="{06EA18A0-FE7C-40AB-B36F-A3DFCD5C51B0}" srcOrd="0" destOrd="0" presId="urn:microsoft.com/office/officeart/2005/8/layout/hierarchy1"/>
    <dgm:cxn modelId="{E24672C5-EABC-496A-8412-9B41CB40BF28}" type="presParOf" srcId="{06EA18A0-FE7C-40AB-B36F-A3DFCD5C51B0}" destId="{8B8412DD-ED98-483C-8F8F-578548B71F01}" srcOrd="0" destOrd="0" presId="urn:microsoft.com/office/officeart/2005/8/layout/hierarchy1"/>
    <dgm:cxn modelId="{1E7C11C6-31C8-4BAF-84E2-522DB16C66B3}" type="presParOf" srcId="{06EA18A0-FE7C-40AB-B36F-A3DFCD5C51B0}" destId="{844CCA05-7F83-41C1-93BA-97A16E235F6B}" srcOrd="1" destOrd="0" presId="urn:microsoft.com/office/officeart/2005/8/layout/hierarchy1"/>
    <dgm:cxn modelId="{E538587B-9640-4E05-9EED-A26E2F1BFA04}" type="presParOf" srcId="{D66967CD-4150-4B39-B158-27064181502D}" destId="{27DFCDA0-6BDF-4C67-9EFC-D175615ACD1C}" srcOrd="1" destOrd="0" presId="urn:microsoft.com/office/officeart/2005/8/layout/hierarchy1"/>
    <dgm:cxn modelId="{759C4CD7-9B9A-493C-BD1A-3A403A62302C}" type="presParOf" srcId="{664ECA7E-CE58-4CE2-ABD5-0DDC52D826F4}" destId="{66D39D37-8AF7-492E-A2D1-A4863B1C3EA0}" srcOrd="2" destOrd="0" presId="urn:microsoft.com/office/officeart/2005/8/layout/hierarchy1"/>
    <dgm:cxn modelId="{B41E8B38-AC27-4957-B4EA-AD4D8DB2C957}" type="presParOf" srcId="{664ECA7E-CE58-4CE2-ABD5-0DDC52D826F4}" destId="{90CF9673-5A20-4617-8A8E-9D1F3BBAF769}" srcOrd="3" destOrd="0" presId="urn:microsoft.com/office/officeart/2005/8/layout/hierarchy1"/>
    <dgm:cxn modelId="{7D5F69DE-250A-4560-81C1-55488F945888}" type="presParOf" srcId="{90CF9673-5A20-4617-8A8E-9D1F3BBAF769}" destId="{8C00648C-4C43-41FF-9C5F-0515B042E790}" srcOrd="0" destOrd="0" presId="urn:microsoft.com/office/officeart/2005/8/layout/hierarchy1"/>
    <dgm:cxn modelId="{B82EE85F-5560-424B-8FDB-38E336F754D3}" type="presParOf" srcId="{8C00648C-4C43-41FF-9C5F-0515B042E790}" destId="{7A0A319A-90C5-4B15-B73B-3A6FCEF32302}" srcOrd="0" destOrd="0" presId="urn:microsoft.com/office/officeart/2005/8/layout/hierarchy1"/>
    <dgm:cxn modelId="{0FEE502F-03C5-4058-8EE8-C9D8B07D75AE}" type="presParOf" srcId="{8C00648C-4C43-41FF-9C5F-0515B042E790}" destId="{1E203738-A598-4B34-9537-31C7172D4952}" srcOrd="1" destOrd="0" presId="urn:microsoft.com/office/officeart/2005/8/layout/hierarchy1"/>
    <dgm:cxn modelId="{EEB0EAD7-D499-4380-BD28-3E3D797037A0}" type="presParOf" srcId="{90CF9673-5A20-4617-8A8E-9D1F3BBAF769}" destId="{DF070FD7-6216-404B-BE40-A790A20F5FD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E04674-1C68-4EFB-93A0-EF8E3A9E6C6F}">
      <dsp:nvSpPr>
        <dsp:cNvPr id="0" name=""/>
        <dsp:cNvSpPr/>
      </dsp:nvSpPr>
      <dsp:spPr>
        <a:xfrm>
          <a:off x="3436907" y="1733549"/>
          <a:ext cx="1485899" cy="1485899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kern="1200" dirty="0" smtClean="0"/>
            <a:t>HCFCs in Buildings</a:t>
          </a:r>
          <a:endParaRPr lang="en-IN" sz="2000" kern="1200" dirty="0"/>
        </a:p>
      </dsp:txBody>
      <dsp:txXfrm>
        <a:off x="3509443" y="1806085"/>
        <a:ext cx="1340827" cy="1340827"/>
      </dsp:txXfrm>
    </dsp:sp>
    <dsp:sp modelId="{7F7D625B-795A-48F1-B0B3-6A0BA3FEDA1B}">
      <dsp:nvSpPr>
        <dsp:cNvPr id="0" name=""/>
        <dsp:cNvSpPr/>
      </dsp:nvSpPr>
      <dsp:spPr>
        <a:xfrm rot="16200000">
          <a:off x="3811071" y="1364764"/>
          <a:ext cx="73757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37571" y="0"/>
              </a:lnTo>
            </a:path>
          </a:pathLst>
        </a:custGeom>
        <a:noFill/>
        <a:ln w="264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D36A8A-A32F-4E23-BE98-1617202721DE}">
      <dsp:nvSpPr>
        <dsp:cNvPr id="0" name=""/>
        <dsp:cNvSpPr/>
      </dsp:nvSpPr>
      <dsp:spPr>
        <a:xfrm>
          <a:off x="3243753" y="425"/>
          <a:ext cx="1872206" cy="99555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kern="1200" dirty="0" smtClean="0"/>
            <a:t>Refrigeration</a:t>
          </a:r>
          <a:endParaRPr lang="en-IN" sz="2000" kern="1200" dirty="0"/>
        </a:p>
      </dsp:txBody>
      <dsp:txXfrm>
        <a:off x="3292352" y="49024"/>
        <a:ext cx="1775008" cy="898354"/>
      </dsp:txXfrm>
    </dsp:sp>
    <dsp:sp modelId="{FFD09E76-43B6-4F41-AF19-6C29EEE244B3}">
      <dsp:nvSpPr>
        <dsp:cNvPr id="0" name=""/>
        <dsp:cNvSpPr/>
      </dsp:nvSpPr>
      <dsp:spPr>
        <a:xfrm rot="21542463">
          <a:off x="4922747" y="2456965"/>
          <a:ext cx="84829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48290" y="0"/>
              </a:lnTo>
            </a:path>
          </a:pathLst>
        </a:custGeom>
        <a:noFill/>
        <a:ln w="264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64D37A-42B7-4F3E-9292-8784DD09C20B}">
      <dsp:nvSpPr>
        <dsp:cNvPr id="0" name=""/>
        <dsp:cNvSpPr/>
      </dsp:nvSpPr>
      <dsp:spPr>
        <a:xfrm>
          <a:off x="5770978" y="1934348"/>
          <a:ext cx="2119880" cy="99555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kern="1200" baseline="0" dirty="0" smtClean="0"/>
            <a:t>HVAC</a:t>
          </a:r>
          <a:endParaRPr lang="en-IN" sz="2000" kern="1200" baseline="0" dirty="0"/>
        </a:p>
      </dsp:txBody>
      <dsp:txXfrm>
        <a:off x="5819577" y="1982947"/>
        <a:ext cx="2022682" cy="898354"/>
      </dsp:txXfrm>
    </dsp:sp>
    <dsp:sp modelId="{E7486579-976B-4FA3-B065-5A709A3BA656}">
      <dsp:nvSpPr>
        <dsp:cNvPr id="0" name=""/>
        <dsp:cNvSpPr/>
      </dsp:nvSpPr>
      <dsp:spPr>
        <a:xfrm rot="5400000">
          <a:off x="3811071" y="3588234"/>
          <a:ext cx="73757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37571" y="0"/>
              </a:lnTo>
            </a:path>
          </a:pathLst>
        </a:custGeom>
        <a:noFill/>
        <a:ln w="264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2D2373-D74D-4095-8E5D-24750FF3FB3C}">
      <dsp:nvSpPr>
        <dsp:cNvPr id="0" name=""/>
        <dsp:cNvSpPr/>
      </dsp:nvSpPr>
      <dsp:spPr>
        <a:xfrm>
          <a:off x="3250702" y="3957020"/>
          <a:ext cx="1858308" cy="99555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kern="1200" dirty="0" smtClean="0"/>
            <a:t>Fire Extinguisher</a:t>
          </a:r>
          <a:endParaRPr lang="en-IN" sz="2000" kern="1200" dirty="0"/>
        </a:p>
      </dsp:txBody>
      <dsp:txXfrm>
        <a:off x="3299301" y="4005619"/>
        <a:ext cx="1761110" cy="898354"/>
      </dsp:txXfrm>
    </dsp:sp>
    <dsp:sp modelId="{3957FA20-26D3-48AC-8CE9-095EA87541F5}">
      <dsp:nvSpPr>
        <dsp:cNvPr id="0" name=""/>
        <dsp:cNvSpPr/>
      </dsp:nvSpPr>
      <dsp:spPr>
        <a:xfrm rot="10856673">
          <a:off x="2678434" y="2457998"/>
          <a:ext cx="75852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58523" y="0"/>
              </a:lnTo>
            </a:path>
          </a:pathLst>
        </a:custGeom>
        <a:noFill/>
        <a:ln w="264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036E59-FE98-4061-B94C-FF5BE81C5A47}">
      <dsp:nvSpPr>
        <dsp:cNvPr id="0" name=""/>
        <dsp:cNvSpPr/>
      </dsp:nvSpPr>
      <dsp:spPr>
        <a:xfrm>
          <a:off x="298378" y="1934349"/>
          <a:ext cx="2380107" cy="99555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kern="1200" dirty="0" smtClean="0"/>
            <a:t>Building Insulation</a:t>
          </a:r>
          <a:endParaRPr lang="en-IN" sz="2000" kern="1200" dirty="0"/>
        </a:p>
      </dsp:txBody>
      <dsp:txXfrm>
        <a:off x="346977" y="1982948"/>
        <a:ext cx="2282909" cy="8983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0FA38-6865-49A3-96A6-35D830FCBE05}">
      <dsp:nvSpPr>
        <dsp:cNvPr id="0" name=""/>
        <dsp:cNvSpPr/>
      </dsp:nvSpPr>
      <dsp:spPr>
        <a:xfrm>
          <a:off x="0" y="0"/>
          <a:ext cx="9036496" cy="2366010"/>
        </a:xfrm>
        <a:prstGeom prst="roundRect">
          <a:avLst>
            <a:gd name="adj" fmla="val 10000"/>
          </a:avLst>
        </a:prstGeom>
        <a:noFill/>
        <a:ln w="26425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C4CCA6-7F12-4389-A585-8FAA5AB11820}">
      <dsp:nvSpPr>
        <dsp:cNvPr id="0" name=""/>
        <dsp:cNvSpPr/>
      </dsp:nvSpPr>
      <dsp:spPr>
        <a:xfrm>
          <a:off x="273583" y="76791"/>
          <a:ext cx="1974262" cy="221242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349704-7542-454F-94AA-F63EA9AD79A8}">
      <dsp:nvSpPr>
        <dsp:cNvPr id="0" name=""/>
        <dsp:cNvSpPr/>
      </dsp:nvSpPr>
      <dsp:spPr>
        <a:xfrm rot="10800000">
          <a:off x="273583" y="2366010"/>
          <a:ext cx="1974262" cy="28917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Andalus" pitchFamily="18" charset="-78"/>
              <a:cs typeface="Andalus" pitchFamily="18" charset="-78"/>
            </a:rPr>
            <a:t>Recognized as an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Andalus" pitchFamily="18" charset="-78"/>
              <a:cs typeface="Andalus" pitchFamily="18" charset="-78"/>
            </a:rPr>
            <a:t>“</a:t>
          </a:r>
          <a:r>
            <a:rPr lang="en-US" sz="2000" b="1" kern="1200" dirty="0" smtClean="0">
              <a:solidFill>
                <a:schemeClr val="tx2">
                  <a:lumMod val="75000"/>
                </a:schemeClr>
              </a:solidFill>
              <a:latin typeface="Andalus" pitchFamily="18" charset="-78"/>
              <a:cs typeface="Andalus" pitchFamily="18" charset="-78"/>
            </a:rPr>
            <a:t>innovative tool”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Andalus" pitchFamily="18" charset="-78"/>
              <a:cs typeface="Andalus" pitchFamily="18" charset="-78"/>
            </a:rPr>
            <a:t>for sustainable development by the </a:t>
          </a:r>
          <a:r>
            <a:rPr lang="en-US" sz="1400" b="1" kern="1200" dirty="0" smtClean="0">
              <a:latin typeface="Andalus" pitchFamily="18" charset="-78"/>
              <a:cs typeface="Andalus" pitchFamily="18" charset="-78"/>
            </a:rPr>
            <a:t>United Nations</a:t>
          </a:r>
          <a:endParaRPr lang="en-IN" sz="1400" kern="1200" dirty="0">
            <a:latin typeface="Andalus" pitchFamily="18" charset="-78"/>
            <a:cs typeface="Andalus" pitchFamily="18" charset="-78"/>
          </a:endParaRPr>
        </a:p>
      </dsp:txBody>
      <dsp:txXfrm rot="10800000">
        <a:off x="334298" y="2366010"/>
        <a:ext cx="1852832" cy="2831075"/>
      </dsp:txXfrm>
    </dsp:sp>
    <dsp:sp modelId="{1F34B394-7BDA-4D72-BB90-F491CD664336}">
      <dsp:nvSpPr>
        <dsp:cNvPr id="0" name=""/>
        <dsp:cNvSpPr/>
      </dsp:nvSpPr>
      <dsp:spPr>
        <a:xfrm>
          <a:off x="2445272" y="76791"/>
          <a:ext cx="1974262" cy="221242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BB24B3-BD67-4012-9C55-464A2A92EB5D}">
      <dsp:nvSpPr>
        <dsp:cNvPr id="0" name=""/>
        <dsp:cNvSpPr/>
      </dsp:nvSpPr>
      <dsp:spPr>
        <a:xfrm rot="10800000">
          <a:off x="2445272" y="2366010"/>
          <a:ext cx="1974262" cy="28917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Andalus" pitchFamily="18" charset="-78"/>
              <a:cs typeface="Andalus" pitchFamily="18" charset="-78"/>
            </a:rPr>
            <a:t>Recognized as a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  <a:latin typeface="Andalus" pitchFamily="18" charset="-78"/>
              <a:cs typeface="Andalus" pitchFamily="18" charset="-78"/>
            </a:rPr>
            <a:t>“tool for implementing RE in the building sector”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Andalus" pitchFamily="18" charset="-78"/>
              <a:cs typeface="Andalus" pitchFamily="18" charset="-78"/>
            </a:rPr>
            <a:t> by ‘The Climate Reality Project’- an </a:t>
          </a:r>
          <a:r>
            <a:rPr lang="en-US" sz="1400" kern="1200" dirty="0" err="1" smtClean="0">
              <a:latin typeface="Andalus" pitchFamily="18" charset="-78"/>
              <a:cs typeface="Andalus" pitchFamily="18" charset="-78"/>
            </a:rPr>
            <a:t>organisation</a:t>
          </a:r>
          <a:r>
            <a:rPr lang="en-US" sz="1400" kern="1200" dirty="0" smtClean="0">
              <a:latin typeface="Andalus" pitchFamily="18" charset="-78"/>
              <a:cs typeface="Andalus" pitchFamily="18" charset="-78"/>
            </a:rPr>
            <a:t> founded by Mr. Al Gore</a:t>
          </a:r>
          <a:endParaRPr lang="en-IN" sz="1400" kern="1200" dirty="0">
            <a:latin typeface="Andalus" pitchFamily="18" charset="-78"/>
            <a:cs typeface="Andalus" pitchFamily="18" charset="-78"/>
          </a:endParaRPr>
        </a:p>
      </dsp:txBody>
      <dsp:txXfrm rot="10800000">
        <a:off x="2505987" y="2366010"/>
        <a:ext cx="1852832" cy="2831075"/>
      </dsp:txXfrm>
    </dsp:sp>
    <dsp:sp modelId="{5B81EFB9-29D4-430F-B224-1776C11D7D9B}">
      <dsp:nvSpPr>
        <dsp:cNvPr id="0" name=""/>
        <dsp:cNvSpPr/>
      </dsp:nvSpPr>
      <dsp:spPr>
        <a:xfrm>
          <a:off x="4616961" y="76791"/>
          <a:ext cx="1974262" cy="221242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B8A1CC-9EE6-4E1F-97E1-5145236083E3}">
      <dsp:nvSpPr>
        <dsp:cNvPr id="0" name=""/>
        <dsp:cNvSpPr/>
      </dsp:nvSpPr>
      <dsp:spPr>
        <a:xfrm rot="10800000">
          <a:off x="4616961" y="2366010"/>
          <a:ext cx="1974262" cy="28917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Andalus" pitchFamily="18" charset="-78"/>
              <a:cs typeface="Andalus" pitchFamily="18" charset="-78"/>
            </a:rPr>
            <a:t>UNEP-SBCI has developed the “Common Carbon Metric” (</a:t>
          </a:r>
          <a:r>
            <a:rPr lang="en-US" sz="1400" b="1" kern="1200" dirty="0" err="1" smtClean="0">
              <a:latin typeface="Andalus" pitchFamily="18" charset="-78"/>
              <a:cs typeface="Andalus" pitchFamily="18" charset="-78"/>
            </a:rPr>
            <a:t>kWhr</a:t>
          </a:r>
          <a:r>
            <a:rPr lang="en-US" sz="1400" b="1" kern="1200" dirty="0" smtClean="0">
              <a:latin typeface="Andalus" pitchFamily="18" charset="-78"/>
              <a:cs typeface="Andalus" pitchFamily="18" charset="-78"/>
            </a:rPr>
            <a:t>/</a:t>
          </a:r>
          <a:r>
            <a:rPr lang="en-US" sz="1400" b="1" kern="1200" dirty="0" err="1" smtClean="0">
              <a:latin typeface="Andalus" pitchFamily="18" charset="-78"/>
              <a:cs typeface="Andalus" pitchFamily="18" charset="-78"/>
            </a:rPr>
            <a:t>sq</a:t>
          </a:r>
          <a:r>
            <a:rPr lang="en-US" sz="1400" b="1" kern="1200" dirty="0" smtClean="0">
              <a:latin typeface="Andalus" pitchFamily="18" charset="-78"/>
              <a:cs typeface="Andalus" pitchFamily="18" charset="-78"/>
            </a:rPr>
            <a:t> m/annum</a:t>
          </a:r>
          <a:r>
            <a:rPr lang="en-US" sz="1400" kern="1200" dirty="0" smtClean="0">
              <a:latin typeface="Andalus" pitchFamily="18" charset="-78"/>
              <a:cs typeface="Andalus" pitchFamily="18" charset="-78"/>
            </a:rPr>
            <a:t>), for international building energy data </a:t>
          </a:r>
          <a:r>
            <a:rPr lang="en-US" sz="1400" b="1" kern="1200" dirty="0" smtClean="0">
              <a:latin typeface="Andalus" pitchFamily="18" charset="-78"/>
              <a:cs typeface="Andalus" pitchFamily="18" charset="-78"/>
            </a:rPr>
            <a:t>collection-based on inputs from GRIHA </a:t>
          </a:r>
          <a:r>
            <a:rPr lang="en-US" sz="1400" kern="1200" dirty="0" smtClean="0">
              <a:latin typeface="Andalus" pitchFamily="18" charset="-78"/>
              <a:cs typeface="Andalus" pitchFamily="18" charset="-78"/>
            </a:rPr>
            <a:t>(among others)</a:t>
          </a:r>
          <a:endParaRPr lang="en-IN" sz="1400" kern="1200" dirty="0">
            <a:latin typeface="Andalus" pitchFamily="18" charset="-78"/>
            <a:cs typeface="Andalus" pitchFamily="18" charset="-78"/>
          </a:endParaRPr>
        </a:p>
      </dsp:txBody>
      <dsp:txXfrm rot="10800000">
        <a:off x="4677676" y="2366010"/>
        <a:ext cx="1852832" cy="2831075"/>
      </dsp:txXfrm>
    </dsp:sp>
    <dsp:sp modelId="{B913A9DF-B3E9-4808-B4DB-5CA7E50AE6FB}">
      <dsp:nvSpPr>
        <dsp:cNvPr id="0" name=""/>
        <dsp:cNvSpPr/>
      </dsp:nvSpPr>
      <dsp:spPr>
        <a:xfrm>
          <a:off x="6788649" y="76791"/>
          <a:ext cx="1974262" cy="221242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98DE66-F3D0-4466-8D67-B321299EC360}">
      <dsp:nvSpPr>
        <dsp:cNvPr id="0" name=""/>
        <dsp:cNvSpPr/>
      </dsp:nvSpPr>
      <dsp:spPr>
        <a:xfrm rot="10800000">
          <a:off x="6788649" y="2366010"/>
          <a:ext cx="1974262" cy="28917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400" b="1" kern="1200" dirty="0" smtClean="0">
              <a:latin typeface="Andalus" pitchFamily="18" charset="-78"/>
              <a:cs typeface="Andalus" pitchFamily="18" charset="-78"/>
            </a:rPr>
            <a:t>GRIHA has been </a:t>
          </a:r>
          <a:r>
            <a:rPr lang="en-IN" sz="1400" b="1" kern="1200" dirty="0" smtClean="0">
              <a:solidFill>
                <a:schemeClr val="tx2">
                  <a:lumMod val="75000"/>
                </a:schemeClr>
              </a:solidFill>
              <a:latin typeface="Andalus" pitchFamily="18" charset="-78"/>
              <a:cs typeface="Andalus" pitchFamily="18" charset="-78"/>
            </a:rPr>
            <a:t>recognized as India's own green building rating system </a:t>
          </a:r>
          <a:r>
            <a:rPr lang="en-IN" sz="1400" b="1" kern="1200" dirty="0" smtClean="0">
              <a:latin typeface="Andalus" pitchFamily="18" charset="-78"/>
              <a:cs typeface="Andalus" pitchFamily="18" charset="-78"/>
            </a:rPr>
            <a:t>and part of mitigation strategy for combating climate change in INDIA's INDC submitted to UNFCCC.</a:t>
          </a:r>
          <a:endParaRPr lang="en-IN" sz="1400" kern="1200" dirty="0">
            <a:latin typeface="Andalus" pitchFamily="18" charset="-78"/>
            <a:cs typeface="Andalus" pitchFamily="18" charset="-78"/>
          </a:endParaRPr>
        </a:p>
      </dsp:txBody>
      <dsp:txXfrm rot="10800000">
        <a:off x="6849364" y="2366010"/>
        <a:ext cx="1852832" cy="28310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7E91CD-E773-45C8-8664-D5631DAFA9E4}">
      <dsp:nvSpPr>
        <dsp:cNvPr id="0" name=""/>
        <dsp:cNvSpPr/>
      </dsp:nvSpPr>
      <dsp:spPr>
        <a:xfrm rot="5400000">
          <a:off x="5334602" y="-2124150"/>
          <a:ext cx="984568" cy="5484129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u="none" kern="1200" dirty="0" smtClean="0">
              <a:latin typeface="Californian FB" pitchFamily="18" charset="0"/>
            </a:rPr>
            <a:t>Design led and climate responsive.</a:t>
          </a:r>
          <a:endParaRPr lang="en-US" sz="1400" b="0" i="0" u="none" kern="1200" dirty="0">
            <a:latin typeface="Californian FB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u="none" kern="1200" dirty="0" smtClean="0">
              <a:latin typeface="Californian FB" pitchFamily="18" charset="0"/>
            </a:rPr>
            <a:t>Gives importance to Indian adaptive thermal comfort conditions.</a:t>
          </a:r>
          <a:endParaRPr lang="en-US" sz="1400" b="0" i="0" u="none" kern="1200" dirty="0">
            <a:latin typeface="Californian FB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u="none" kern="1200" dirty="0" smtClean="0">
              <a:latin typeface="Californian FB" pitchFamily="18" charset="0"/>
            </a:rPr>
            <a:t>Rates AC, non-AC buildings as well as hybrid buildings.</a:t>
          </a:r>
          <a:endParaRPr lang="en-US" sz="1400" b="0" i="0" u="none" kern="1200" dirty="0">
            <a:latin typeface="Californian FB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u="none" kern="1200" dirty="0" smtClean="0">
              <a:latin typeface="Californian FB" pitchFamily="18" charset="0"/>
            </a:rPr>
            <a:t>CPWD has adopted GRIHA in their works manual</a:t>
          </a:r>
          <a:endParaRPr lang="en-US" sz="1400" b="0" i="0" u="none" kern="1200" dirty="0">
            <a:latin typeface="Californian FB" pitchFamily="18" charset="0"/>
          </a:endParaRPr>
        </a:p>
      </dsp:txBody>
      <dsp:txXfrm rot="-5400000">
        <a:off x="3084822" y="173693"/>
        <a:ext cx="5436066" cy="888442"/>
      </dsp:txXfrm>
    </dsp:sp>
    <dsp:sp modelId="{55B78268-490A-439C-AAC2-E8BF736EB621}">
      <dsp:nvSpPr>
        <dsp:cNvPr id="0" name=""/>
        <dsp:cNvSpPr/>
      </dsp:nvSpPr>
      <dsp:spPr>
        <a:xfrm>
          <a:off x="0" y="2558"/>
          <a:ext cx="3084822" cy="123071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44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alifornian FB" pitchFamily="18" charset="0"/>
            </a:rPr>
            <a:t>Adaptive to Indian climate &amp; construction practice</a:t>
          </a:r>
          <a:endParaRPr lang="en-US" sz="2400" kern="1200" dirty="0">
            <a:latin typeface="Californian FB" pitchFamily="18" charset="0"/>
          </a:endParaRPr>
        </a:p>
      </dsp:txBody>
      <dsp:txXfrm>
        <a:off x="60078" y="62636"/>
        <a:ext cx="2964666" cy="1110554"/>
      </dsp:txXfrm>
    </dsp:sp>
    <dsp:sp modelId="{479C52D1-1938-4034-A3CF-15081126FEAF}">
      <dsp:nvSpPr>
        <dsp:cNvPr id="0" name=""/>
        <dsp:cNvSpPr/>
      </dsp:nvSpPr>
      <dsp:spPr>
        <a:xfrm rot="5400000">
          <a:off x="5334602" y="-831903"/>
          <a:ext cx="984568" cy="5484129"/>
        </a:xfrm>
        <a:prstGeom prst="round2SameRect">
          <a:avLst/>
        </a:prstGeom>
        <a:solidFill>
          <a:schemeClr val="accent5">
            <a:tint val="40000"/>
            <a:alpha val="90000"/>
            <a:hueOff val="-4223181"/>
            <a:satOff val="-373"/>
            <a:lumOff val="-1211"/>
            <a:alphaOff val="0"/>
          </a:schemeClr>
        </a:solidFill>
        <a:ln w="26425" cap="flat" cmpd="sng" algn="ctr">
          <a:solidFill>
            <a:schemeClr val="accent5">
              <a:tint val="40000"/>
              <a:alpha val="90000"/>
              <a:hueOff val="-4223181"/>
              <a:satOff val="-373"/>
              <a:lumOff val="-121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u="none" kern="1200" dirty="0" smtClean="0">
              <a:latin typeface="Californian FB" pitchFamily="18" charset="0"/>
            </a:rPr>
            <a:t>It is a performance based rating system that awards rating only after performance verification.</a:t>
          </a:r>
          <a:endParaRPr lang="en-US" sz="1400" b="0" i="0" u="none" kern="1200" dirty="0">
            <a:latin typeface="Californian FB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u="none" kern="1200" dirty="0" smtClean="0">
              <a:latin typeface="Californian FB" pitchFamily="18" charset="0"/>
            </a:rPr>
            <a:t>It is ethical, dependable &amp; transparent</a:t>
          </a:r>
          <a:endParaRPr lang="en-US" sz="1400" b="0" i="0" u="none" kern="1200" dirty="0">
            <a:latin typeface="Californian FB" pitchFamily="18" charset="0"/>
          </a:endParaRPr>
        </a:p>
      </dsp:txBody>
      <dsp:txXfrm rot="-5400000">
        <a:off x="3084822" y="1465940"/>
        <a:ext cx="5436066" cy="888442"/>
      </dsp:txXfrm>
    </dsp:sp>
    <dsp:sp modelId="{696091EB-814D-44BE-A4FA-662D65846163}">
      <dsp:nvSpPr>
        <dsp:cNvPr id="0" name=""/>
        <dsp:cNvSpPr/>
      </dsp:nvSpPr>
      <dsp:spPr>
        <a:xfrm>
          <a:off x="0" y="1294805"/>
          <a:ext cx="3084822" cy="1230710"/>
        </a:xfrm>
        <a:prstGeom prst="roundRect">
          <a:avLst/>
        </a:prstGeom>
        <a:solidFill>
          <a:schemeClr val="accent5">
            <a:hueOff val="-4132458"/>
            <a:satOff val="6183"/>
            <a:lumOff val="-6928"/>
            <a:alphaOff val="0"/>
          </a:schemeClr>
        </a:solidFill>
        <a:ln w="444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u="none" kern="1200" dirty="0" smtClean="0">
              <a:latin typeface="Californian FB" pitchFamily="18" charset="0"/>
            </a:rPr>
            <a:t>Credible &amp; Transparent </a:t>
          </a:r>
          <a:endParaRPr lang="en-US" sz="2400" kern="1200" dirty="0">
            <a:latin typeface="Californian FB" pitchFamily="18" charset="0"/>
          </a:endParaRPr>
        </a:p>
      </dsp:txBody>
      <dsp:txXfrm>
        <a:off x="60078" y="1354883"/>
        <a:ext cx="2964666" cy="1110554"/>
      </dsp:txXfrm>
    </dsp:sp>
    <dsp:sp modelId="{7FF464BB-5DF9-4973-89BF-D91F93AC4576}">
      <dsp:nvSpPr>
        <dsp:cNvPr id="0" name=""/>
        <dsp:cNvSpPr/>
      </dsp:nvSpPr>
      <dsp:spPr>
        <a:xfrm rot="5400000">
          <a:off x="5334602" y="460342"/>
          <a:ext cx="984568" cy="5484129"/>
        </a:xfrm>
        <a:prstGeom prst="round2SameRect">
          <a:avLst/>
        </a:prstGeom>
        <a:solidFill>
          <a:schemeClr val="accent5">
            <a:tint val="40000"/>
            <a:alpha val="90000"/>
            <a:hueOff val="-8446362"/>
            <a:satOff val="-747"/>
            <a:lumOff val="-2422"/>
            <a:alphaOff val="0"/>
          </a:schemeClr>
        </a:solidFill>
        <a:ln w="26425" cap="flat" cmpd="sng" algn="ctr">
          <a:solidFill>
            <a:schemeClr val="accent5">
              <a:tint val="40000"/>
              <a:alpha val="90000"/>
              <a:hueOff val="-8446362"/>
              <a:satOff val="-747"/>
              <a:lumOff val="-24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u="none" kern="1200" dirty="0" smtClean="0">
              <a:latin typeface="Californian FB" pitchFamily="18" charset="0"/>
            </a:rPr>
            <a:t>It is the only rating system that is socially inclusive and talks about welfare of construction workers and service staff</a:t>
          </a:r>
          <a:endParaRPr lang="en-US" sz="1400" kern="1200" dirty="0">
            <a:latin typeface="Californian FB" pitchFamily="18" charset="0"/>
          </a:endParaRPr>
        </a:p>
      </dsp:txBody>
      <dsp:txXfrm rot="-5400000">
        <a:off x="3084822" y="2758186"/>
        <a:ext cx="5436066" cy="888442"/>
      </dsp:txXfrm>
    </dsp:sp>
    <dsp:sp modelId="{6DF5AA8F-70D1-473C-B8D5-8F9C8E614A72}">
      <dsp:nvSpPr>
        <dsp:cNvPr id="0" name=""/>
        <dsp:cNvSpPr/>
      </dsp:nvSpPr>
      <dsp:spPr>
        <a:xfrm>
          <a:off x="0" y="2587051"/>
          <a:ext cx="3084822" cy="1230710"/>
        </a:xfrm>
        <a:prstGeom prst="roundRect">
          <a:avLst/>
        </a:prstGeom>
        <a:solidFill>
          <a:schemeClr val="accent5">
            <a:hueOff val="-8264916"/>
            <a:satOff val="12367"/>
            <a:lumOff val="-13855"/>
            <a:alphaOff val="0"/>
          </a:schemeClr>
        </a:solidFill>
        <a:ln w="444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alifornian FB" pitchFamily="18" charset="0"/>
            </a:rPr>
            <a:t>Socially inclusive</a:t>
          </a:r>
          <a:endParaRPr lang="en-US" sz="2400" kern="1200" dirty="0">
            <a:latin typeface="Californian FB" pitchFamily="18" charset="0"/>
          </a:endParaRPr>
        </a:p>
      </dsp:txBody>
      <dsp:txXfrm>
        <a:off x="60078" y="2647129"/>
        <a:ext cx="2964666" cy="1110554"/>
      </dsp:txXfrm>
    </dsp:sp>
    <dsp:sp modelId="{6A16C26C-4216-4278-AE30-CD791D922279}">
      <dsp:nvSpPr>
        <dsp:cNvPr id="0" name=""/>
        <dsp:cNvSpPr/>
      </dsp:nvSpPr>
      <dsp:spPr>
        <a:xfrm rot="5400000">
          <a:off x="5334602" y="1752589"/>
          <a:ext cx="984568" cy="5484129"/>
        </a:xfrm>
        <a:prstGeom prst="round2SameRect">
          <a:avLst/>
        </a:prstGeom>
        <a:solidFill>
          <a:schemeClr val="accent5">
            <a:tint val="40000"/>
            <a:alpha val="90000"/>
            <a:hueOff val="-12669543"/>
            <a:satOff val="-1120"/>
            <a:lumOff val="-3633"/>
            <a:alphaOff val="0"/>
          </a:schemeClr>
        </a:solidFill>
        <a:ln w="26425" cap="flat" cmpd="sng" algn="ctr">
          <a:solidFill>
            <a:schemeClr val="accent5">
              <a:tint val="40000"/>
              <a:alpha val="90000"/>
              <a:hueOff val="-12669543"/>
              <a:satOff val="-1120"/>
              <a:lumOff val="-36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i="0" u="none" kern="1200" dirty="0" smtClean="0">
              <a:latin typeface="Californian FB" pitchFamily="18" charset="0"/>
            </a:rPr>
            <a:t>Focuses on local solutions and promotes traditional design principles for providing comfort </a:t>
          </a:r>
          <a:r>
            <a:rPr lang="en-US" sz="1400" b="0" i="0" u="none" kern="1200" smtClean="0">
              <a:latin typeface="Californian FB" pitchFamily="18" charset="0"/>
            </a:rPr>
            <a:t>to occupants.</a:t>
          </a:r>
          <a:endParaRPr lang="en-US" sz="1400" kern="1200" dirty="0">
            <a:latin typeface="Californian FB" pitchFamily="18" charset="0"/>
          </a:endParaRPr>
        </a:p>
      </dsp:txBody>
      <dsp:txXfrm rot="-5400000">
        <a:off x="3084822" y="4050433"/>
        <a:ext cx="5436066" cy="888442"/>
      </dsp:txXfrm>
    </dsp:sp>
    <dsp:sp modelId="{090D0B0F-D6D1-4A19-A927-6F490A678D36}">
      <dsp:nvSpPr>
        <dsp:cNvPr id="0" name=""/>
        <dsp:cNvSpPr/>
      </dsp:nvSpPr>
      <dsp:spPr>
        <a:xfrm>
          <a:off x="0" y="3879298"/>
          <a:ext cx="3084822" cy="1230710"/>
        </a:xfrm>
        <a:prstGeom prst="roundRect">
          <a:avLst/>
        </a:prstGeom>
        <a:solidFill>
          <a:schemeClr val="accent5">
            <a:hueOff val="-12397374"/>
            <a:satOff val="18550"/>
            <a:lumOff val="-20783"/>
            <a:alphaOff val="0"/>
          </a:schemeClr>
        </a:solidFill>
        <a:ln w="444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alifornian FB" pitchFamily="18" charset="0"/>
            </a:rPr>
            <a:t>Smart and traditional</a:t>
          </a:r>
          <a:endParaRPr lang="en-US" sz="2400" kern="1200" dirty="0">
            <a:latin typeface="Californian FB" pitchFamily="18" charset="0"/>
          </a:endParaRPr>
        </a:p>
      </dsp:txBody>
      <dsp:txXfrm>
        <a:off x="60078" y="3939376"/>
        <a:ext cx="2964666" cy="11105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D39D37-8AF7-492E-A2D1-A4863B1C3EA0}">
      <dsp:nvSpPr>
        <dsp:cNvPr id="0" name=""/>
        <dsp:cNvSpPr/>
      </dsp:nvSpPr>
      <dsp:spPr>
        <a:xfrm>
          <a:off x="7270403" y="1334684"/>
          <a:ext cx="929536" cy="4423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1465"/>
              </a:lnTo>
              <a:lnTo>
                <a:pt x="929536" y="301465"/>
              </a:lnTo>
              <a:lnTo>
                <a:pt x="929536" y="442374"/>
              </a:lnTo>
            </a:path>
          </a:pathLst>
        </a:custGeom>
        <a:noFill/>
        <a:ln w="264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553E8D-ADA6-4D40-BD07-4B280D4778AB}">
      <dsp:nvSpPr>
        <dsp:cNvPr id="0" name=""/>
        <dsp:cNvSpPr/>
      </dsp:nvSpPr>
      <dsp:spPr>
        <a:xfrm>
          <a:off x="6340867" y="1334684"/>
          <a:ext cx="929536" cy="442374"/>
        </a:xfrm>
        <a:custGeom>
          <a:avLst/>
          <a:gdLst/>
          <a:ahLst/>
          <a:cxnLst/>
          <a:rect l="0" t="0" r="0" b="0"/>
          <a:pathLst>
            <a:path>
              <a:moveTo>
                <a:pt x="929536" y="0"/>
              </a:moveTo>
              <a:lnTo>
                <a:pt x="929536" y="301465"/>
              </a:lnTo>
              <a:lnTo>
                <a:pt x="0" y="301465"/>
              </a:lnTo>
              <a:lnTo>
                <a:pt x="0" y="442374"/>
              </a:lnTo>
            </a:path>
          </a:pathLst>
        </a:custGeom>
        <a:noFill/>
        <a:ln w="264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8F65CA-22B0-4AFD-B0F6-3DD5522AE812}">
      <dsp:nvSpPr>
        <dsp:cNvPr id="0" name=""/>
        <dsp:cNvSpPr/>
      </dsp:nvSpPr>
      <dsp:spPr>
        <a:xfrm>
          <a:off x="2622723" y="1334684"/>
          <a:ext cx="1859072" cy="4423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1465"/>
              </a:lnTo>
              <a:lnTo>
                <a:pt x="1859072" y="301465"/>
              </a:lnTo>
              <a:lnTo>
                <a:pt x="1859072" y="442374"/>
              </a:lnTo>
            </a:path>
          </a:pathLst>
        </a:custGeom>
        <a:noFill/>
        <a:ln w="264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AC5FD4-B392-45AF-A78B-17DF7331FB5E}">
      <dsp:nvSpPr>
        <dsp:cNvPr id="0" name=""/>
        <dsp:cNvSpPr/>
      </dsp:nvSpPr>
      <dsp:spPr>
        <a:xfrm>
          <a:off x="2577003" y="1334684"/>
          <a:ext cx="91440" cy="4423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2374"/>
              </a:lnTo>
            </a:path>
          </a:pathLst>
        </a:custGeom>
        <a:noFill/>
        <a:ln w="264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701582-3EDB-4111-AF2F-B31D38E951FB}">
      <dsp:nvSpPr>
        <dsp:cNvPr id="0" name=""/>
        <dsp:cNvSpPr/>
      </dsp:nvSpPr>
      <dsp:spPr>
        <a:xfrm>
          <a:off x="763650" y="1334684"/>
          <a:ext cx="1859072" cy="442374"/>
        </a:xfrm>
        <a:custGeom>
          <a:avLst/>
          <a:gdLst/>
          <a:ahLst/>
          <a:cxnLst/>
          <a:rect l="0" t="0" r="0" b="0"/>
          <a:pathLst>
            <a:path>
              <a:moveTo>
                <a:pt x="1859072" y="0"/>
              </a:moveTo>
              <a:lnTo>
                <a:pt x="1859072" y="301465"/>
              </a:lnTo>
              <a:lnTo>
                <a:pt x="0" y="301465"/>
              </a:lnTo>
              <a:lnTo>
                <a:pt x="0" y="442374"/>
              </a:lnTo>
            </a:path>
          </a:pathLst>
        </a:custGeom>
        <a:noFill/>
        <a:ln w="264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02432A-664F-4738-AE44-892C9D146C4B}">
      <dsp:nvSpPr>
        <dsp:cNvPr id="0" name=""/>
        <dsp:cNvSpPr/>
      </dsp:nvSpPr>
      <dsp:spPr>
        <a:xfrm>
          <a:off x="1357909" y="368812"/>
          <a:ext cx="2529627" cy="965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DE30012-564B-4EC3-93A2-256DC84F2A2E}">
      <dsp:nvSpPr>
        <dsp:cNvPr id="0" name=""/>
        <dsp:cNvSpPr/>
      </dsp:nvSpPr>
      <dsp:spPr>
        <a:xfrm>
          <a:off x="1526915" y="529368"/>
          <a:ext cx="2529627" cy="9658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baseline="0" dirty="0" smtClean="0">
              <a:latin typeface="Californian FB" panose="0207040306080B030204" pitchFamily="18" charset="0"/>
            </a:rPr>
            <a:t>New Buildings</a:t>
          </a:r>
          <a:endParaRPr lang="en-IN" sz="2000" b="1" kern="1200" baseline="0" dirty="0">
            <a:latin typeface="Californian FB" panose="0207040306080B030204" pitchFamily="18" charset="0"/>
          </a:endParaRPr>
        </a:p>
      </dsp:txBody>
      <dsp:txXfrm>
        <a:off x="1555204" y="557657"/>
        <a:ext cx="2473049" cy="909294"/>
      </dsp:txXfrm>
    </dsp:sp>
    <dsp:sp modelId="{CA919575-FEF6-4411-AF68-D2BBE7A96C3F}">
      <dsp:nvSpPr>
        <dsp:cNvPr id="0" name=""/>
        <dsp:cNvSpPr/>
      </dsp:nvSpPr>
      <dsp:spPr>
        <a:xfrm>
          <a:off x="3121" y="1777059"/>
          <a:ext cx="1521059" cy="26216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6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675FB7E-3843-4B31-8E12-A621793C562A}">
      <dsp:nvSpPr>
        <dsp:cNvPr id="0" name=""/>
        <dsp:cNvSpPr/>
      </dsp:nvSpPr>
      <dsp:spPr>
        <a:xfrm>
          <a:off x="172128" y="1937615"/>
          <a:ext cx="1521059" cy="26216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alifornian FB" panose="0207040306080B030204" pitchFamily="18" charset="0"/>
            </a:rPr>
            <a:t>SVA-GRIHA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fornian FB" panose="0207040306080B030204" pitchFamily="18" charset="0"/>
            </a:rPr>
            <a:t>(Small Versatile Affordable)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Californian FB" panose="0207040306080B030204" pitchFamily="18" charset="0"/>
            </a:rPr>
            <a:t>100 m</a:t>
          </a:r>
          <a:r>
            <a:rPr lang="en-US" sz="1700" b="1" kern="1200" baseline="30000" dirty="0" smtClean="0">
              <a:latin typeface="Californian FB" panose="0207040306080B030204" pitchFamily="18" charset="0"/>
            </a:rPr>
            <a:t>2 </a:t>
          </a:r>
          <a:r>
            <a:rPr lang="en-US" sz="1700" kern="1200" dirty="0" smtClean="0">
              <a:latin typeface="Californian FB" panose="0207040306080B030204" pitchFamily="18" charset="0"/>
            </a:rPr>
            <a:t>&lt; Built -up-area &lt; </a:t>
          </a:r>
          <a:r>
            <a:rPr lang="en-US" sz="1700" b="1" kern="1200" dirty="0" smtClean="0">
              <a:latin typeface="Californian FB" panose="0207040306080B030204" pitchFamily="18" charset="0"/>
            </a:rPr>
            <a:t>2,500 m</a:t>
          </a:r>
          <a:r>
            <a:rPr lang="en-US" sz="1700" b="1" kern="1200" baseline="30000" dirty="0" smtClean="0">
              <a:latin typeface="Californian FB" panose="0207040306080B030204" pitchFamily="18" charset="0"/>
            </a:rPr>
            <a:t>2</a:t>
          </a:r>
          <a:r>
            <a:rPr lang="en-US" sz="1700" b="1" kern="1200" dirty="0" smtClean="0">
              <a:latin typeface="Californian FB" panose="0207040306080B030204" pitchFamily="18" charset="0"/>
            </a:rPr>
            <a:t>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1700" kern="1200" dirty="0">
            <a:latin typeface="Californian FB" panose="0207040306080B030204" pitchFamily="18" charset="0"/>
          </a:endParaRPr>
        </a:p>
      </dsp:txBody>
      <dsp:txXfrm>
        <a:off x="216678" y="1982165"/>
        <a:ext cx="1431959" cy="2532567"/>
      </dsp:txXfrm>
    </dsp:sp>
    <dsp:sp modelId="{53661369-1C1D-4F27-8786-CD961A2B9C36}">
      <dsp:nvSpPr>
        <dsp:cNvPr id="0" name=""/>
        <dsp:cNvSpPr/>
      </dsp:nvSpPr>
      <dsp:spPr>
        <a:xfrm>
          <a:off x="1862193" y="1777059"/>
          <a:ext cx="1521059" cy="26216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6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9D41024-EF7C-429B-BEDA-734E2E89A401}">
      <dsp:nvSpPr>
        <dsp:cNvPr id="0" name=""/>
        <dsp:cNvSpPr/>
      </dsp:nvSpPr>
      <dsp:spPr>
        <a:xfrm>
          <a:off x="2031200" y="1937615"/>
          <a:ext cx="1521059" cy="26216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alifornian FB" panose="0207040306080B030204" pitchFamily="18" charset="0"/>
            </a:rPr>
            <a:t>GRIHA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Californian FB" panose="0207040306080B030204" pitchFamily="18" charset="0"/>
            </a:rPr>
            <a:t>2,500</a:t>
          </a:r>
          <a:r>
            <a:rPr lang="en-US" sz="1700" kern="1200" dirty="0" smtClean="0">
              <a:latin typeface="Californian FB" panose="0207040306080B030204" pitchFamily="18" charset="0"/>
            </a:rPr>
            <a:t> m</a:t>
          </a:r>
          <a:r>
            <a:rPr lang="en-US" sz="1700" kern="1200" baseline="30000" dirty="0" smtClean="0">
              <a:latin typeface="Californian FB" panose="0207040306080B030204" pitchFamily="18" charset="0"/>
            </a:rPr>
            <a:t>2 </a:t>
          </a:r>
          <a:r>
            <a:rPr lang="en-US" sz="1700" kern="1200" dirty="0" smtClean="0">
              <a:latin typeface="Californian FB" panose="0207040306080B030204" pitchFamily="18" charset="0"/>
            </a:rPr>
            <a:t>&lt; Built -up-area</a:t>
          </a:r>
          <a:endParaRPr lang="en-IN" sz="1700" kern="1200" dirty="0">
            <a:latin typeface="Californian FB" panose="0207040306080B030204" pitchFamily="18" charset="0"/>
          </a:endParaRPr>
        </a:p>
      </dsp:txBody>
      <dsp:txXfrm>
        <a:off x="2075750" y="1982165"/>
        <a:ext cx="1431959" cy="2532567"/>
      </dsp:txXfrm>
    </dsp:sp>
    <dsp:sp modelId="{7177A757-47B4-45F2-BE07-4615EC3994C1}">
      <dsp:nvSpPr>
        <dsp:cNvPr id="0" name=""/>
        <dsp:cNvSpPr/>
      </dsp:nvSpPr>
      <dsp:spPr>
        <a:xfrm>
          <a:off x="3721265" y="1777059"/>
          <a:ext cx="1521059" cy="26216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6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473AB0B-9439-4D94-8B90-012F8E91A518}">
      <dsp:nvSpPr>
        <dsp:cNvPr id="0" name=""/>
        <dsp:cNvSpPr/>
      </dsp:nvSpPr>
      <dsp:spPr>
        <a:xfrm>
          <a:off x="3890272" y="1937615"/>
          <a:ext cx="1521059" cy="26216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alifornian FB" panose="0207040306080B030204" pitchFamily="18" charset="0"/>
            </a:rPr>
            <a:t>GRIHA LD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fornian FB" panose="0207040306080B030204" pitchFamily="18" charset="0"/>
            </a:rPr>
            <a:t>(Large Development)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Californian FB" panose="0207040306080B030204" pitchFamily="18" charset="0"/>
            </a:rPr>
            <a:t>50 Hectares </a:t>
          </a:r>
          <a:r>
            <a:rPr lang="en-US" sz="1700" kern="1200" dirty="0" smtClean="0">
              <a:latin typeface="Californian FB" panose="0207040306080B030204" pitchFamily="18" charset="0"/>
            </a:rPr>
            <a:t>&lt; Built -up-area</a:t>
          </a:r>
          <a:endParaRPr lang="en-IN" sz="1700" kern="1200" dirty="0">
            <a:latin typeface="Californian FB" panose="0207040306080B030204" pitchFamily="18" charset="0"/>
          </a:endParaRPr>
        </a:p>
      </dsp:txBody>
      <dsp:txXfrm>
        <a:off x="3934822" y="1982165"/>
        <a:ext cx="1431959" cy="2532567"/>
      </dsp:txXfrm>
    </dsp:sp>
    <dsp:sp modelId="{52A25114-F1AE-4F1C-A4F5-11033EDCA570}">
      <dsp:nvSpPr>
        <dsp:cNvPr id="0" name=""/>
        <dsp:cNvSpPr/>
      </dsp:nvSpPr>
      <dsp:spPr>
        <a:xfrm>
          <a:off x="6119783" y="368812"/>
          <a:ext cx="2301240" cy="965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433BDE9-EE13-4E03-9586-5437770057AC}">
      <dsp:nvSpPr>
        <dsp:cNvPr id="0" name=""/>
        <dsp:cNvSpPr/>
      </dsp:nvSpPr>
      <dsp:spPr>
        <a:xfrm>
          <a:off x="6288789" y="529368"/>
          <a:ext cx="2301240" cy="9658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baseline="0" dirty="0" smtClean="0">
              <a:latin typeface="Californian FB" panose="0207040306080B030204" pitchFamily="18" charset="0"/>
            </a:rPr>
            <a:t>Existing Buildings</a:t>
          </a:r>
          <a:endParaRPr lang="en-IN" sz="2000" b="1" kern="1200" baseline="0" dirty="0">
            <a:latin typeface="Californian FB" panose="0207040306080B030204" pitchFamily="18" charset="0"/>
          </a:endParaRPr>
        </a:p>
      </dsp:txBody>
      <dsp:txXfrm>
        <a:off x="6317078" y="557657"/>
        <a:ext cx="2244662" cy="909294"/>
      </dsp:txXfrm>
    </dsp:sp>
    <dsp:sp modelId="{8B8412DD-ED98-483C-8F8F-578548B71F01}">
      <dsp:nvSpPr>
        <dsp:cNvPr id="0" name=""/>
        <dsp:cNvSpPr/>
      </dsp:nvSpPr>
      <dsp:spPr>
        <a:xfrm>
          <a:off x="5580337" y="1777059"/>
          <a:ext cx="1521059" cy="26216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6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44CCA05-7F83-41C1-93BA-97A16E235F6B}">
      <dsp:nvSpPr>
        <dsp:cNvPr id="0" name=""/>
        <dsp:cNvSpPr/>
      </dsp:nvSpPr>
      <dsp:spPr>
        <a:xfrm>
          <a:off x="5749344" y="1937615"/>
          <a:ext cx="1521059" cy="26216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alifornian FB" panose="0207040306080B030204" pitchFamily="18" charset="0"/>
            </a:rPr>
            <a:t>GRIHA EB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alifornian FB" panose="0207040306080B030204" pitchFamily="18" charset="0"/>
            </a:rPr>
            <a:t>(Existing Buildings)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Californian FB" panose="0207040306080B030204" pitchFamily="18" charset="0"/>
            </a:rPr>
            <a:t>2,500 m</a:t>
          </a:r>
          <a:r>
            <a:rPr lang="en-US" sz="2300" kern="1200" baseline="30000" dirty="0" smtClean="0">
              <a:latin typeface="Californian FB" panose="0207040306080B030204" pitchFamily="18" charset="0"/>
            </a:rPr>
            <a:t>2 </a:t>
          </a:r>
          <a:r>
            <a:rPr lang="en-US" sz="2300" kern="1200" dirty="0" smtClean="0">
              <a:latin typeface="Californian FB" panose="0207040306080B030204" pitchFamily="18" charset="0"/>
            </a:rPr>
            <a:t>&lt; Built -up-area</a:t>
          </a:r>
          <a:endParaRPr lang="en-IN" sz="2300" kern="1200" dirty="0">
            <a:latin typeface="Californian FB" panose="0207040306080B030204" pitchFamily="18" charset="0"/>
          </a:endParaRPr>
        </a:p>
      </dsp:txBody>
      <dsp:txXfrm>
        <a:off x="5793894" y="1982165"/>
        <a:ext cx="1431959" cy="2532567"/>
      </dsp:txXfrm>
    </dsp:sp>
    <dsp:sp modelId="{7A0A319A-90C5-4B15-B73B-3A6FCEF32302}">
      <dsp:nvSpPr>
        <dsp:cNvPr id="0" name=""/>
        <dsp:cNvSpPr/>
      </dsp:nvSpPr>
      <dsp:spPr>
        <a:xfrm>
          <a:off x="7439409" y="1777059"/>
          <a:ext cx="1521059" cy="26216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6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E203738-A598-4B34-9537-31C7172D4952}">
      <dsp:nvSpPr>
        <dsp:cNvPr id="0" name=""/>
        <dsp:cNvSpPr/>
      </dsp:nvSpPr>
      <dsp:spPr>
        <a:xfrm>
          <a:off x="7608416" y="1937615"/>
          <a:ext cx="1521059" cy="26216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alifornian FB" panose="0207040306080B030204" pitchFamily="18" charset="0"/>
            </a:rPr>
            <a:t>GRIHA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alifornian FB" panose="0207040306080B030204" pitchFamily="18" charset="0"/>
            </a:rPr>
            <a:t> </a:t>
          </a:r>
          <a:r>
            <a:rPr lang="en-US" sz="1400" kern="1200" dirty="0" smtClean="0">
              <a:latin typeface="Californian FB" panose="0207040306080B030204" pitchFamily="18" charset="0"/>
            </a:rPr>
            <a:t>for Day time Schools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2700" kern="1200" dirty="0">
            <a:latin typeface="Californian FB" panose="0207040306080B030204" pitchFamily="18" charset="0"/>
          </a:endParaRPr>
        </a:p>
      </dsp:txBody>
      <dsp:txXfrm>
        <a:off x="7652966" y="1982165"/>
        <a:ext cx="1431959" cy="2532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4932AE-4EF9-45E7-8035-9EA5A49C206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436583-74E3-44CA-ADA9-CB59F635A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132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36583-74E3-44CA-ADA9-CB59F635A4C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077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36583-74E3-44CA-ADA9-CB59F635A4C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145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11/9/2017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400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288"/>
            <a:ext cx="9144000" cy="67440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EE6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6597352"/>
            <a:ext cx="9144000" cy="260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11/9/2017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3.wm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6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b="1" dirty="0" smtClean="0"/>
              <a:t>GRIHA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7848600" cy="1752600"/>
          </a:xfrm>
        </p:spPr>
        <p:txBody>
          <a:bodyPr>
            <a:normAutofit/>
          </a:bodyPr>
          <a:lstStyle/>
          <a:p>
            <a:r>
              <a:rPr lang="en-IN" b="1" dirty="0" smtClean="0"/>
              <a:t>Green </a:t>
            </a:r>
            <a:r>
              <a:rPr lang="en-IN" b="1" dirty="0"/>
              <a:t>Rating for Integrated Habitat </a:t>
            </a:r>
            <a:r>
              <a:rPr lang="en-IN" b="1" dirty="0" smtClean="0"/>
              <a:t>Assessment</a:t>
            </a:r>
            <a:r>
              <a:rPr lang="en-IN" b="1" dirty="0">
                <a:solidFill>
                  <a:srgbClr val="6699FF"/>
                </a:solidFill>
                <a:latin typeface="Cambria" pitchFamily="18" charset="0"/>
              </a:rPr>
              <a:t/>
            </a:r>
            <a:br>
              <a:rPr lang="en-IN" b="1" dirty="0">
                <a:solidFill>
                  <a:srgbClr val="6699FF"/>
                </a:solidFill>
                <a:latin typeface="Cambria" pitchFamily="18" charset="0"/>
              </a:rPr>
            </a:br>
            <a:endParaRPr lang="en-US" b="1" dirty="0"/>
          </a:p>
        </p:txBody>
      </p:sp>
      <p:pic>
        <p:nvPicPr>
          <p:cNvPr id="8" name="Picture 7" descr="GovtofIndia_Co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496" y="544399"/>
            <a:ext cx="530617" cy="827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11560" y="1412776"/>
            <a:ext cx="14294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dirty="0">
                <a:solidFill>
                  <a:schemeClr val="tx1"/>
                </a:solidFill>
                <a:cs typeface="Arial" charset="0"/>
              </a:rPr>
              <a:t>Ministry of New and Renewable Energy, GoI</a:t>
            </a:r>
          </a:p>
        </p:txBody>
      </p:sp>
      <p:pic>
        <p:nvPicPr>
          <p:cNvPr id="10" name="Picture 9" descr="TERI-Co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741095"/>
            <a:ext cx="1155508" cy="705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EE6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47700" y="4509120"/>
            <a:ext cx="7848600" cy="132055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/>
              <a:t>Workshop </a:t>
            </a:r>
          </a:p>
          <a:p>
            <a:pPr algn="ctr"/>
            <a:r>
              <a:rPr lang="en-US" dirty="0" smtClean="0"/>
              <a:t>On</a:t>
            </a:r>
          </a:p>
          <a:p>
            <a:pPr algn="ctr"/>
            <a:r>
              <a:rPr lang="en-US" dirty="0" smtClean="0"/>
              <a:t> Energy </a:t>
            </a:r>
            <a:r>
              <a:rPr lang="en-US" dirty="0"/>
              <a:t>Efficiency </a:t>
            </a:r>
            <a:r>
              <a:rPr lang="en-US" dirty="0" smtClean="0"/>
              <a:t>in  </a:t>
            </a:r>
            <a:r>
              <a:rPr lang="en-US" dirty="0"/>
              <a:t>Building Sector and </a:t>
            </a:r>
            <a:r>
              <a:rPr lang="en-US" dirty="0"/>
              <a:t>HCFC Phase </a:t>
            </a:r>
            <a:r>
              <a:rPr lang="en-US" dirty="0" smtClean="0"/>
              <a:t>out</a:t>
            </a:r>
          </a:p>
          <a:p>
            <a:pPr algn="ctr"/>
            <a:r>
              <a:rPr lang="en-US" dirty="0" smtClean="0"/>
              <a:t>09/11/2017</a:t>
            </a:r>
            <a:endParaRPr lang="en-US" dirty="0"/>
          </a:p>
        </p:txBody>
      </p:sp>
      <p:pic>
        <p:nvPicPr>
          <p:cNvPr id="13" name="Picture 2" descr="G:\References\GRIHA LOG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870" y="544399"/>
            <a:ext cx="1708259" cy="155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45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itannic Bold" pitchFamily="34" charset="0"/>
              </a:rPr>
              <a:t>GRIHA </a:t>
            </a:r>
            <a:r>
              <a:rPr lang="en-US" dirty="0">
                <a:solidFill>
                  <a:schemeClr val="bg1"/>
                </a:solidFill>
                <a:latin typeface="Britannic Bold" pitchFamily="34" charset="0"/>
              </a:rPr>
              <a:t>and HCFC phase out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954392"/>
            <a:ext cx="9144000" cy="674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Calibri" pitchFamily="34" charset="0"/>
                <a:cs typeface="Calibri" pitchFamily="34" charset="0"/>
              </a:rPr>
              <a:t>GRIHA version 2015 </a:t>
            </a:r>
            <a:r>
              <a:rPr lang="en-US" sz="24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Calibri" pitchFamily="34" charset="0"/>
                <a:cs typeface="Calibri" pitchFamily="34" charset="0"/>
              </a:rPr>
              <a:t>: </a:t>
            </a:r>
            <a:r>
              <a:rPr lang="en-US" sz="24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Calibri" pitchFamily="34" charset="0"/>
                <a:cs typeface="Calibri" pitchFamily="34" charset="0"/>
              </a:rPr>
              <a:t>New </a:t>
            </a:r>
            <a:r>
              <a:rPr lang="en-US" sz="24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Calibri" pitchFamily="34" charset="0"/>
                <a:cs typeface="Calibri" pitchFamily="34" charset="0"/>
              </a:rPr>
              <a:t>buildings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1844824"/>
            <a:ext cx="8363272" cy="4632176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entury Gothic" panose="020B0502020202020204" pitchFamily="34" charset="0"/>
              </a:rPr>
              <a:t>Mandatory </a:t>
            </a:r>
            <a:r>
              <a:rPr lang="en-US" dirty="0" smtClean="0">
                <a:latin typeface="Century Gothic" panose="020B0502020202020204" pitchFamily="34" charset="0"/>
              </a:rPr>
              <a:t>compliance : Low ODP materials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IN" dirty="0">
                <a:latin typeface="Century Gothic" panose="020B0502020202020204" pitchFamily="34" charset="0"/>
              </a:rPr>
              <a:t>All the insulation used in building should be CFCs and HCFCs free </a:t>
            </a:r>
            <a:endParaRPr lang="en-IN" dirty="0" smtClean="0">
              <a:latin typeface="Century Gothic" panose="020B0502020202020204" pitchFamily="34" charset="0"/>
            </a:endParaRPr>
          </a:p>
          <a:p>
            <a:endParaRPr lang="en-IN" dirty="0">
              <a:latin typeface="Century Gothic" panose="020B0502020202020204" pitchFamily="34" charset="0"/>
            </a:endParaRPr>
          </a:p>
          <a:p>
            <a:r>
              <a:rPr lang="en-IN" dirty="0">
                <a:latin typeface="Century Gothic" panose="020B0502020202020204" pitchFamily="34" charset="0"/>
              </a:rPr>
              <a:t> All the refrigerant in the HVAC and refrigeration equipment should be CFCs free  </a:t>
            </a:r>
            <a:endParaRPr lang="en-IN" dirty="0" smtClean="0">
              <a:latin typeface="Century Gothic" panose="020B0502020202020204" pitchFamily="34" charset="0"/>
            </a:endParaRPr>
          </a:p>
          <a:p>
            <a:endParaRPr lang="en-IN" dirty="0">
              <a:latin typeface="Century Gothic" panose="020B0502020202020204" pitchFamily="34" charset="0"/>
            </a:endParaRPr>
          </a:p>
          <a:p>
            <a:r>
              <a:rPr lang="en-IN" dirty="0">
                <a:latin typeface="Century Gothic" panose="020B0502020202020204" pitchFamily="34" charset="0"/>
              </a:rPr>
              <a:t>The fire suppression systems and fire extinguishers installed in the building are free of </a:t>
            </a:r>
            <a:r>
              <a:rPr lang="en-IN" dirty="0" smtClean="0">
                <a:latin typeface="Century Gothic" panose="020B0502020202020204" pitchFamily="34" charset="0"/>
              </a:rPr>
              <a:t>Halon.</a:t>
            </a:r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5" name="Picture 2" descr="G:\References\GRIHA 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42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itannic Bold" pitchFamily="34" charset="0"/>
              </a:rPr>
              <a:t>GRIHA </a:t>
            </a:r>
            <a:r>
              <a:rPr lang="en-US" dirty="0">
                <a:solidFill>
                  <a:schemeClr val="bg1"/>
                </a:solidFill>
                <a:latin typeface="Britannic Bold" pitchFamily="34" charset="0"/>
              </a:rPr>
              <a:t>and HCFC phase out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954392"/>
            <a:ext cx="9144000" cy="674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spcBef>
                <a:spcPct val="20000"/>
              </a:spcBef>
            </a:pPr>
            <a:r>
              <a:rPr lang="en-US" sz="32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Calibri" pitchFamily="34" charset="0"/>
                <a:cs typeface="Calibri" pitchFamily="34" charset="0"/>
              </a:rPr>
              <a:t>GRIHA for Existing Buildings 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entury Gothic" panose="020B0502020202020204" pitchFamily="34" charset="0"/>
              </a:rPr>
              <a:t>Mandatory </a:t>
            </a:r>
            <a:r>
              <a:rPr lang="en-US" dirty="0" smtClean="0">
                <a:latin typeface="Century Gothic" panose="020B0502020202020204" pitchFamily="34" charset="0"/>
              </a:rPr>
              <a:t>compliance : Low ODP materials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IN" dirty="0">
                <a:latin typeface="Century Gothic" panose="020B0502020202020204" pitchFamily="34" charset="0"/>
              </a:rPr>
              <a:t>It is mandatory that all HVAC equipment should be CFC free and all insulation should be CFC and HCFC </a:t>
            </a:r>
            <a:r>
              <a:rPr lang="en-IN" dirty="0" smtClean="0">
                <a:latin typeface="Century Gothic" panose="020B0502020202020204" pitchFamily="34" charset="0"/>
              </a:rPr>
              <a:t>free</a:t>
            </a:r>
          </a:p>
          <a:p>
            <a:pPr marL="0" indent="0">
              <a:buNone/>
            </a:pPr>
            <a:r>
              <a:rPr lang="en-IN" dirty="0">
                <a:latin typeface="Century Gothic" panose="020B0502020202020204" pitchFamily="34" charset="0"/>
              </a:rPr>
              <a:t> </a:t>
            </a:r>
            <a:r>
              <a:rPr lang="en-IN" dirty="0" smtClean="0">
                <a:latin typeface="Century Gothic" panose="020B0502020202020204" pitchFamily="34" charset="0"/>
              </a:rPr>
              <a:t>                            </a:t>
            </a:r>
            <a:r>
              <a:rPr lang="en-IN" dirty="0" smtClean="0">
                <a:latin typeface="Century Gothic" panose="020B0502020202020204" pitchFamily="34" charset="0"/>
              </a:rPr>
              <a:t>		    </a:t>
            </a:r>
            <a:r>
              <a:rPr lang="en-IN" dirty="0">
                <a:latin typeface="Century Gothic" panose="020B0502020202020204" pitchFamily="34" charset="0"/>
              </a:rPr>
              <a:t>OR </a:t>
            </a:r>
          </a:p>
          <a:p>
            <a:r>
              <a:rPr lang="en-IN" dirty="0">
                <a:latin typeface="Century Gothic" panose="020B0502020202020204" pitchFamily="34" charset="0"/>
              </a:rPr>
              <a:t>Submit a phase out plan for HCFC/CFC using equipment  present in the building.</a:t>
            </a:r>
          </a:p>
          <a:p>
            <a:r>
              <a:rPr lang="en-IN" dirty="0">
                <a:latin typeface="Century Gothic" panose="020B0502020202020204" pitchFamily="34" charset="0"/>
              </a:rPr>
              <a:t>The criterion also mandates that fire fighting equipment are Halon-free </a:t>
            </a:r>
          </a:p>
        </p:txBody>
      </p:sp>
      <p:pic>
        <p:nvPicPr>
          <p:cNvPr id="5" name="Picture 2" descr="G:\References\GRIHA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58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iha_modi_29oct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16869" y="6276795"/>
            <a:ext cx="527131" cy="581205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N" sz="2400" dirty="0">
                <a:solidFill>
                  <a:schemeClr val="bg1"/>
                </a:solidFill>
                <a:latin typeface="Britannic Bold" pitchFamily="34" charset="0"/>
              </a:rPr>
              <a:t>Software Development Block – </a:t>
            </a:r>
            <a:r>
              <a:rPr lang="en-IN" sz="2400" dirty="0" smtClean="0">
                <a:solidFill>
                  <a:schemeClr val="bg1"/>
                </a:solidFill>
                <a:latin typeface="Britannic Bold" pitchFamily="34" charset="0"/>
              </a:rPr>
              <a:t>Infosys</a:t>
            </a:r>
            <a:r>
              <a:rPr lang="en-IN" sz="2400" dirty="0">
                <a:solidFill>
                  <a:schemeClr val="bg1"/>
                </a:solidFill>
                <a:latin typeface="Britannic Bold" pitchFamily="34" charset="0"/>
              </a:rPr>
              <a:t>, </a:t>
            </a:r>
            <a:r>
              <a:rPr lang="en-IN" sz="2400" dirty="0" smtClean="0">
                <a:solidFill>
                  <a:schemeClr val="bg1"/>
                </a:solidFill>
                <a:latin typeface="Britannic Bold" pitchFamily="34" charset="0"/>
              </a:rPr>
              <a:t>Hyderabad</a:t>
            </a:r>
            <a:endParaRPr lang="en-IN" sz="24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7803976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5-Point Star 5"/>
          <p:cNvSpPr/>
          <p:nvPr/>
        </p:nvSpPr>
        <p:spPr>
          <a:xfrm>
            <a:off x="8171276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5-Point Star 7"/>
          <p:cNvSpPr/>
          <p:nvPr/>
        </p:nvSpPr>
        <p:spPr>
          <a:xfrm>
            <a:off x="7443936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5-Point Star 8"/>
          <p:cNvSpPr/>
          <p:nvPr/>
        </p:nvSpPr>
        <p:spPr>
          <a:xfrm>
            <a:off x="8524056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5-Point Star 9"/>
          <p:cNvSpPr/>
          <p:nvPr/>
        </p:nvSpPr>
        <p:spPr>
          <a:xfrm>
            <a:off x="8892480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41" y="1026448"/>
            <a:ext cx="7133243" cy="36600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-41" y="4751273"/>
            <a:ext cx="9144040" cy="20621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N" sz="1600" b="1" u="sng" dirty="0" smtClean="0"/>
              <a:t>Energy Efficiency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1600" b="1" dirty="0" smtClean="0"/>
              <a:t>Radiant </a:t>
            </a:r>
            <a:r>
              <a:rPr lang="en-IN" sz="1600" b="1" dirty="0"/>
              <a:t>Cooling Technology </a:t>
            </a:r>
            <a:r>
              <a:rPr lang="en-IN" sz="1600" dirty="0"/>
              <a:t> </a:t>
            </a:r>
            <a:endParaRPr lang="en-IN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IN" sz="1600" b="1" dirty="0" smtClean="0"/>
              <a:t>56% reduction in annual energy consumption </a:t>
            </a:r>
            <a:r>
              <a:rPr lang="en-IN" sz="1600" dirty="0" smtClean="0"/>
              <a:t>as compared to a conventional building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1600" b="1" dirty="0" smtClean="0"/>
              <a:t>79% of the total area is day-lighted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1600" dirty="0" err="1" smtClean="0"/>
              <a:t>ECBC</a:t>
            </a:r>
            <a:r>
              <a:rPr lang="en-IN" sz="1600" dirty="0" smtClean="0"/>
              <a:t> compliant energy efficient artificial lighting system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1600" dirty="0" err="1" smtClean="0"/>
              <a:t>ECBC</a:t>
            </a:r>
            <a:r>
              <a:rPr lang="en-IN" sz="1600" dirty="0" smtClean="0"/>
              <a:t> Compliant envelope to reduce space conditioning loads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1600" b="1" dirty="0" smtClean="0"/>
              <a:t>33% of annual energy requirement for artificial lighting met by solar energy</a:t>
            </a:r>
            <a:r>
              <a:rPr lang="en-IN" sz="1600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1600" dirty="0" smtClean="0"/>
              <a:t>Total installed capacity of renewable energy system at site is </a:t>
            </a:r>
            <a:r>
              <a:rPr lang="en-IN" sz="1600" b="1" dirty="0" smtClean="0"/>
              <a:t>45kWp</a:t>
            </a:r>
            <a:endParaRPr lang="en-IN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6300192" y="980728"/>
            <a:ext cx="2771799" cy="3693319"/>
          </a:xfrm>
          <a:prstGeom prst="rect">
            <a:avLst/>
          </a:prstGeom>
          <a:solidFill>
            <a:schemeClr val="bg1">
              <a:lumMod val="95000"/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IN" dirty="0" smtClean="0"/>
              <a:t> </a:t>
            </a:r>
            <a:r>
              <a:rPr lang="en-IN" b="1" dirty="0" smtClean="0"/>
              <a:t>53.12% reduction in landscape water consumption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dirty="0" smtClean="0"/>
              <a:t>A series </a:t>
            </a:r>
            <a:r>
              <a:rPr lang="en-IN" dirty="0"/>
              <a:t>of Watersheds, along the </a:t>
            </a:r>
            <a:r>
              <a:rPr lang="en-IN" dirty="0" smtClean="0"/>
              <a:t>contours have been developed into permanent water bodies  </a:t>
            </a:r>
            <a:r>
              <a:rPr lang="en-US" dirty="0" smtClean="0"/>
              <a:t>in </a:t>
            </a:r>
            <a:r>
              <a:rPr lang="en-US" dirty="0"/>
              <a:t>order to channelize and collect Storm water run-off. </a:t>
            </a:r>
            <a:endParaRPr lang="en-IN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capacity of the STP installed on site is </a:t>
            </a:r>
            <a:r>
              <a:rPr lang="en-US" b="1" dirty="0" smtClean="0"/>
              <a:t>90 KL/day.</a:t>
            </a:r>
            <a:endParaRPr lang="en-IN" b="1" dirty="0"/>
          </a:p>
        </p:txBody>
      </p:sp>
      <p:pic>
        <p:nvPicPr>
          <p:cNvPr id="14" name="Picture 2" descr="G:\References\GRIHA LOG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47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>
                <a:solidFill>
                  <a:schemeClr val="bg1"/>
                </a:solidFill>
                <a:latin typeface="Britannic Bold" pitchFamily="34" charset="0"/>
              </a:rPr>
              <a:t>Laboratory </a:t>
            </a:r>
            <a:r>
              <a:rPr lang="en-IN" dirty="0">
                <a:solidFill>
                  <a:schemeClr val="bg1"/>
                </a:solidFill>
                <a:latin typeface="Britannic Bold" pitchFamily="34" charset="0"/>
              </a:rPr>
              <a:t>, IIT Kanpur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483" y="939800"/>
            <a:ext cx="9096021" cy="542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-Point Star 5"/>
          <p:cNvSpPr/>
          <p:nvPr/>
        </p:nvSpPr>
        <p:spPr>
          <a:xfrm>
            <a:off x="8028384" y="260648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5-Point Star 7"/>
          <p:cNvSpPr/>
          <p:nvPr/>
        </p:nvSpPr>
        <p:spPr>
          <a:xfrm>
            <a:off x="8395684" y="260648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5-Point Star 8"/>
          <p:cNvSpPr/>
          <p:nvPr/>
        </p:nvSpPr>
        <p:spPr>
          <a:xfrm>
            <a:off x="7668344" y="260648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5-Point Star 9"/>
          <p:cNvSpPr/>
          <p:nvPr/>
        </p:nvSpPr>
        <p:spPr>
          <a:xfrm>
            <a:off x="8748464" y="260648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5-Point Star 10"/>
          <p:cNvSpPr/>
          <p:nvPr/>
        </p:nvSpPr>
        <p:spPr>
          <a:xfrm>
            <a:off x="7308304" y="267358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2" name="Picture 2" descr="G:\References\GRIHA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33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G:\References\GRIHA 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N" sz="2400" dirty="0">
                <a:solidFill>
                  <a:schemeClr val="bg1"/>
                </a:solidFill>
                <a:latin typeface="Britannic Bold" pitchFamily="34" charset="0"/>
              </a:rPr>
              <a:t>New Integrated Passenger Terminal at Chandigarh </a:t>
            </a:r>
            <a:r>
              <a:rPr lang="en-IN" sz="2400" dirty="0" smtClean="0">
                <a:solidFill>
                  <a:schemeClr val="bg1"/>
                </a:solidFill>
                <a:latin typeface="Britannic Bold" pitchFamily="34" charset="0"/>
              </a:rPr>
              <a:t>Airport</a:t>
            </a:r>
            <a:endParaRPr lang="en-IN" sz="24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8028384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5-Point Star 13"/>
          <p:cNvSpPr/>
          <p:nvPr/>
        </p:nvSpPr>
        <p:spPr>
          <a:xfrm>
            <a:off x="8395684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5-Point Star 14"/>
          <p:cNvSpPr/>
          <p:nvPr/>
        </p:nvSpPr>
        <p:spPr>
          <a:xfrm>
            <a:off x="7668344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5-Point Star 15"/>
          <p:cNvSpPr/>
          <p:nvPr/>
        </p:nvSpPr>
        <p:spPr>
          <a:xfrm>
            <a:off x="8748464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1" name="Picture 2" descr="D:\02 Projects\GRIHA Ceritification\Chandigarh\Chandigarh Airport\Chandigarh Airport selected Pictures\IMG_20150907_1540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980728"/>
            <a:ext cx="4759280" cy="407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4758582" y="1060443"/>
            <a:ext cx="4384720" cy="1323439"/>
          </a:xfrm>
          <a:prstGeom prst="rect">
            <a:avLst/>
          </a:prstGeom>
          <a:solidFill>
            <a:schemeClr val="bg1">
              <a:alpha val="86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 smtClean="0"/>
              <a:t>Savings from GRIHA Benchmarks: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More than 50</a:t>
            </a:r>
            <a:r>
              <a:rPr lang="en-US" sz="2000" dirty="0"/>
              <a:t>% </a:t>
            </a:r>
            <a:r>
              <a:rPr lang="en-US" sz="2000" dirty="0" smtClean="0"/>
              <a:t>in electrical </a:t>
            </a:r>
            <a:r>
              <a:rPr lang="en-US" sz="2000" dirty="0"/>
              <a:t>energy </a:t>
            </a: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39</a:t>
            </a:r>
            <a:r>
              <a:rPr lang="en-US" sz="2000" dirty="0"/>
              <a:t>% </a:t>
            </a:r>
            <a:r>
              <a:rPr lang="en-US" sz="2000" dirty="0" smtClean="0"/>
              <a:t>in irrigation </a:t>
            </a:r>
            <a:r>
              <a:rPr lang="en-US" sz="2000" dirty="0"/>
              <a:t>water </a:t>
            </a:r>
            <a:r>
              <a:rPr lang="en-US" sz="2000" dirty="0" smtClean="0"/>
              <a:t>demand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67.36</a:t>
            </a:r>
            <a:r>
              <a:rPr lang="en-US" sz="2000" dirty="0"/>
              <a:t>% </a:t>
            </a:r>
            <a:r>
              <a:rPr lang="en-US" sz="2000" dirty="0" smtClean="0"/>
              <a:t>in building </a:t>
            </a:r>
            <a:r>
              <a:rPr lang="en-US" sz="2000" dirty="0"/>
              <a:t>water </a:t>
            </a:r>
            <a:r>
              <a:rPr lang="en-US" sz="2000" dirty="0" smtClean="0"/>
              <a:t>use</a:t>
            </a:r>
            <a:endParaRPr lang="en-IN" sz="2000" dirty="0"/>
          </a:p>
        </p:txBody>
      </p:sp>
      <p:sp>
        <p:nvSpPr>
          <p:cNvPr id="23" name="Rectangle 22"/>
          <p:cNvSpPr/>
          <p:nvPr/>
        </p:nvSpPr>
        <p:spPr>
          <a:xfrm>
            <a:off x="-36512" y="5059050"/>
            <a:ext cx="9180512" cy="1754326"/>
          </a:xfrm>
          <a:prstGeom prst="rect">
            <a:avLst/>
          </a:prstGeom>
          <a:solidFill>
            <a:schemeClr val="accent3">
              <a:lumMod val="60000"/>
              <a:lumOff val="40000"/>
              <a:alpha val="74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smtClean="0"/>
              <a:t>Green Features: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Designed </a:t>
            </a:r>
            <a:r>
              <a:rPr lang="en-US" dirty="0"/>
              <a:t>for optimal solar orientation with appropriate shading to minimize heat gain and maximize energy efficiency. 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glass area is limited to 58% of the façade area and the roof is well insulated. 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central air-conditioning of this building is controlled by variable frequency drive (VFD) and advanced building management system (BMS) for high efficiency.</a:t>
            </a:r>
            <a:endParaRPr lang="en-IN" dirty="0"/>
          </a:p>
        </p:txBody>
      </p:sp>
      <p:pic>
        <p:nvPicPr>
          <p:cNvPr id="24" name="Picture 5" descr="D:\02 Projects\GRIHA Ceritification\Chandigarh\Chandigarh Airport\Chandigarh Airport selected Pictures\IMG_20150907_1550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58582" y="2341180"/>
            <a:ext cx="4385418" cy="271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84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" y="878472"/>
            <a:ext cx="9135751" cy="59349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30822" y="-27384"/>
            <a:ext cx="9174822" cy="70788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IN" sz="2400" spc="-100" dirty="0">
                <a:solidFill>
                  <a:schemeClr val="bg1"/>
                </a:solidFill>
                <a:latin typeface="Britannic Bold" pitchFamily="34" charset="0"/>
                <a:ea typeface="+mj-ea"/>
                <a:cs typeface="+mj-cs"/>
              </a:rPr>
              <a:t>Ganga Cypress, </a:t>
            </a:r>
            <a:r>
              <a:rPr lang="en-IN" sz="2400" spc="-100" dirty="0" smtClean="0">
                <a:solidFill>
                  <a:schemeClr val="bg1"/>
                </a:solidFill>
                <a:latin typeface="Britannic Bold" pitchFamily="34" charset="0"/>
                <a:ea typeface="+mj-ea"/>
                <a:cs typeface="+mj-cs"/>
              </a:rPr>
              <a:t>Pune</a:t>
            </a:r>
          </a:p>
          <a:p>
            <a:pPr algn="ctr"/>
            <a:endParaRPr lang="en-IN" sz="1600" dirty="0">
              <a:solidFill>
                <a:schemeClr val="bg1"/>
              </a:solidFill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8453172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5-Point Star 4"/>
          <p:cNvSpPr/>
          <p:nvPr/>
        </p:nvSpPr>
        <p:spPr>
          <a:xfrm>
            <a:off x="8820472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5-Point Star 5"/>
          <p:cNvSpPr/>
          <p:nvPr/>
        </p:nvSpPr>
        <p:spPr>
          <a:xfrm>
            <a:off x="8093132" y="188640"/>
            <a:ext cx="216024" cy="21602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Rectangle 8"/>
          <p:cNvSpPr/>
          <p:nvPr/>
        </p:nvSpPr>
        <p:spPr>
          <a:xfrm>
            <a:off x="4730680" y="4258613"/>
            <a:ext cx="4463480" cy="2585323"/>
          </a:xfrm>
          <a:prstGeom prst="rect">
            <a:avLst/>
          </a:prstGeom>
          <a:solidFill>
            <a:schemeClr val="bg1">
              <a:alpha val="86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Savings from GRIHA Benchmarks: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EPI – </a:t>
            </a:r>
            <a:r>
              <a:rPr lang="en-US" b="1" dirty="0" smtClean="0"/>
              <a:t>20.45 </a:t>
            </a:r>
            <a:r>
              <a:rPr lang="en-US" b="1" dirty="0" err="1" smtClean="0"/>
              <a:t>kWhr</a:t>
            </a:r>
            <a:r>
              <a:rPr lang="en-US" b="1" dirty="0" smtClean="0"/>
              <a:t>/m</a:t>
            </a:r>
            <a:r>
              <a:rPr lang="en-US" b="1" baseline="30000" dirty="0" smtClean="0"/>
              <a:t>2</a:t>
            </a:r>
            <a:r>
              <a:rPr lang="en-US" b="1" dirty="0" smtClean="0"/>
              <a:t>/annum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     More than 80% in electrical energy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RE installed on site – </a:t>
            </a:r>
            <a:r>
              <a:rPr lang="en-US" b="1" dirty="0" smtClean="0"/>
              <a:t>16 </a:t>
            </a:r>
            <a:r>
              <a:rPr lang="en-US" b="1" dirty="0" err="1" smtClean="0"/>
              <a:t>kWp</a:t>
            </a:r>
            <a:r>
              <a:rPr lang="en-US" b="1" dirty="0" smtClean="0"/>
              <a:t>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37% in irrigation </a:t>
            </a:r>
            <a:r>
              <a:rPr lang="en-US" dirty="0"/>
              <a:t>water </a:t>
            </a:r>
            <a:r>
              <a:rPr lang="en-US" dirty="0" smtClean="0"/>
              <a:t>demand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51% in building </a:t>
            </a:r>
            <a:r>
              <a:rPr lang="en-US" dirty="0"/>
              <a:t>water </a:t>
            </a:r>
            <a:r>
              <a:rPr lang="en-US" dirty="0" smtClean="0"/>
              <a:t>use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1724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Thank You</a:t>
            </a:r>
            <a:endParaRPr lang="en-IN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IN" b="1" dirty="0">
                <a:solidFill>
                  <a:schemeClr val="tx1"/>
                </a:solidFill>
              </a:rPr>
              <a:t>Ar. </a:t>
            </a:r>
            <a:r>
              <a:rPr lang="en-IN" b="1" dirty="0" err="1">
                <a:solidFill>
                  <a:schemeClr val="tx1"/>
                </a:solidFill>
              </a:rPr>
              <a:t>Ashu</a:t>
            </a:r>
            <a:r>
              <a:rPr lang="en-IN" b="1" dirty="0">
                <a:solidFill>
                  <a:schemeClr val="tx1"/>
                </a:solidFill>
              </a:rPr>
              <a:t> </a:t>
            </a:r>
            <a:r>
              <a:rPr lang="en-IN" b="1" dirty="0" err="1">
                <a:solidFill>
                  <a:schemeClr val="tx1"/>
                </a:solidFill>
              </a:rPr>
              <a:t>Dehadani</a:t>
            </a:r>
            <a:endParaRPr lang="en-IN" b="1" dirty="0">
              <a:solidFill>
                <a:schemeClr val="tx1"/>
              </a:solidFill>
            </a:endParaRPr>
          </a:p>
          <a:p>
            <a:r>
              <a:rPr lang="en-IN" dirty="0">
                <a:solidFill>
                  <a:schemeClr val="tx1"/>
                </a:solidFill>
              </a:rPr>
              <a:t>Manager (Technical and Publications)</a:t>
            </a:r>
          </a:p>
          <a:p>
            <a:r>
              <a:rPr lang="en-IN" sz="2000" dirty="0">
                <a:solidFill>
                  <a:schemeClr val="tx1"/>
                </a:solidFill>
              </a:rPr>
              <a:t>GRIHA Council</a:t>
            </a:r>
          </a:p>
          <a:p>
            <a:r>
              <a:rPr lang="en-IN" sz="2000" dirty="0" smtClean="0">
                <a:solidFill>
                  <a:schemeClr val="tx1"/>
                </a:solidFill>
              </a:rPr>
              <a:t>09/11/2017</a:t>
            </a:r>
          </a:p>
          <a:p>
            <a:endParaRPr lang="en-US" dirty="0"/>
          </a:p>
        </p:txBody>
      </p:sp>
      <p:pic>
        <p:nvPicPr>
          <p:cNvPr id="4" name="Picture 2" descr="G:\References\GRIHA 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20688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80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itannic Bold" pitchFamily="34" charset="0"/>
              </a:rPr>
              <a:t>Relevance </a:t>
            </a:r>
            <a:endParaRPr lang="en-US" dirty="0">
              <a:solidFill>
                <a:schemeClr val="bg1"/>
              </a:solidFill>
              <a:latin typeface="Britannic Bold" pitchFamily="34" charset="0"/>
            </a:endParaRPr>
          </a:p>
        </p:txBody>
      </p:sp>
      <p:sp>
        <p:nvSpPr>
          <p:cNvPr id="9" name="object 7"/>
          <p:cNvSpPr/>
          <p:nvPr/>
        </p:nvSpPr>
        <p:spPr>
          <a:xfrm>
            <a:off x="0" y="1434959"/>
            <a:ext cx="9144000" cy="4104456"/>
          </a:xfrm>
          <a:prstGeom prst="rect">
            <a:avLst/>
          </a:prstGeom>
          <a:blipFill>
            <a:blip r:embed="rId2" cstate="print"/>
            <a:srcRect/>
            <a:stretch>
              <a:fillRect l="-1586" t="-1716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2" descr="G:\References\GRIHA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81231" y="5589240"/>
            <a:ext cx="8818049" cy="307777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fornian FB" pitchFamily="18" charset="0"/>
              </a:rPr>
              <a:t>Residential &amp; Commercial Buildings consume 37% of </a:t>
            </a:r>
            <a:r>
              <a:rPr lang="en-US" sz="1400" dirty="0">
                <a:solidFill>
                  <a:schemeClr val="tx1"/>
                </a:solidFill>
                <a:latin typeface="Californian FB" pitchFamily="18" charset="0"/>
              </a:rPr>
              <a:t>total electricity </a:t>
            </a:r>
          </a:p>
        </p:txBody>
      </p:sp>
    </p:spTree>
    <p:extLst>
      <p:ext uri="{BB962C8B-B14F-4D97-AF65-F5344CB8AC3E}">
        <p14:creationId xmlns:p14="http://schemas.microsoft.com/office/powerpoint/2010/main" val="304314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itannic Bold" pitchFamily="34" charset="0"/>
              </a:rPr>
              <a:t>Relevance </a:t>
            </a:r>
            <a:endParaRPr lang="en-US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7"/>
          <a:stretch/>
        </p:blipFill>
        <p:spPr bwMode="auto">
          <a:xfrm>
            <a:off x="0" y="1412776"/>
            <a:ext cx="9144000" cy="425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G:\References\GRIHA LOG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53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itannic Bold" pitchFamily="34" charset="0"/>
              </a:rPr>
              <a:t>Ozone Depleting Substances in a building</a:t>
            </a:r>
            <a:endParaRPr lang="en-US" dirty="0">
              <a:solidFill>
                <a:schemeClr val="bg1"/>
              </a:solidFill>
              <a:latin typeface="Britannic Bold" pitchFamily="34" charset="0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8316177"/>
              </p:ext>
            </p:extLst>
          </p:nvPr>
        </p:nvGraphicFramePr>
        <p:xfrm>
          <a:off x="457200" y="990600"/>
          <a:ext cx="8229600" cy="4952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G:\References\GRIHA LOGO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38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692695"/>
            <a:ext cx="9144000" cy="6165305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3068960"/>
            <a:ext cx="9144000" cy="381642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sz="4400" b="1" dirty="0" smtClean="0">
              <a:latin typeface="Century Gothic" panose="020B0502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4400" b="1" dirty="0" smtClean="0">
                <a:latin typeface="Century Gothic" panose="020B0502020202020204" pitchFamily="34" charset="0"/>
              </a:rPr>
              <a:t>What </a:t>
            </a:r>
            <a:r>
              <a:rPr lang="en-US" sz="4400" b="1" dirty="0">
                <a:latin typeface="Century Gothic" panose="020B0502020202020204" pitchFamily="34" charset="0"/>
              </a:rPr>
              <a:t>gets MEASURED</a:t>
            </a:r>
          </a:p>
          <a:p>
            <a:pPr algn="ctr">
              <a:spcBef>
                <a:spcPct val="50000"/>
              </a:spcBef>
            </a:pPr>
            <a:r>
              <a:rPr lang="en-US" sz="4400" b="1" dirty="0">
                <a:latin typeface="Century Gothic" panose="020B0502020202020204" pitchFamily="34" charset="0"/>
              </a:rPr>
              <a:t> </a:t>
            </a:r>
            <a:r>
              <a:rPr lang="en-US" sz="4400" b="1" dirty="0" smtClean="0">
                <a:latin typeface="Century Gothic" panose="020B0502020202020204" pitchFamily="34" charset="0"/>
              </a:rPr>
              <a:t>gets MANAGED</a:t>
            </a:r>
          </a:p>
          <a:p>
            <a:pPr algn="ctr">
              <a:spcBef>
                <a:spcPct val="50000"/>
              </a:spcBef>
            </a:pPr>
            <a:endParaRPr lang="en-US" sz="4400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962504"/>
            <a:ext cx="9144000" cy="674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ctr">
              <a:spcBef>
                <a:spcPct val="20000"/>
              </a:spcBef>
            </a:pPr>
            <a:r>
              <a:rPr lang="en-US" sz="2800" b="1" dirty="0">
                <a:solidFill>
                  <a:schemeClr val="tx1"/>
                </a:solidFill>
                <a:latin typeface="Century Gothic" panose="020B0502020202020204" pitchFamily="34" charset="0"/>
                <a:ea typeface="Calibri" pitchFamily="34" charset="0"/>
                <a:cs typeface="Calibri" pitchFamily="34" charset="0"/>
              </a:rPr>
              <a:t> </a:t>
            </a:r>
            <a:br>
              <a:rPr lang="en-US" sz="2800" b="1" dirty="0">
                <a:solidFill>
                  <a:schemeClr val="tx1"/>
                </a:solidFill>
                <a:latin typeface="Century Gothic" panose="020B0502020202020204" pitchFamily="34" charset="0"/>
                <a:ea typeface="Calibri" pitchFamily="34" charset="0"/>
                <a:cs typeface="Calibri" pitchFamily="34" charset="0"/>
              </a:rPr>
            </a:br>
            <a:r>
              <a:rPr lang="en-US" sz="2800" b="1" dirty="0">
                <a:solidFill>
                  <a:schemeClr val="tx1"/>
                </a:solidFill>
                <a:latin typeface="Century Gothic" panose="020B0502020202020204" pitchFamily="34" charset="0"/>
                <a:ea typeface="Calibri" pitchFamily="34" charset="0"/>
                <a:cs typeface="Calibri" pitchFamily="34" charset="0"/>
              </a:rPr>
              <a:t>Green Rating for Integrated Habitat Assessment</a:t>
            </a:r>
            <a:br>
              <a:rPr lang="en-US" sz="2800" b="1" dirty="0">
                <a:solidFill>
                  <a:schemeClr val="tx1"/>
                </a:solidFill>
                <a:latin typeface="Century Gothic" panose="020B0502020202020204" pitchFamily="34" charset="0"/>
                <a:ea typeface="Calibri" pitchFamily="34" charset="0"/>
                <a:cs typeface="Calibri" pitchFamily="34" charset="0"/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954392"/>
            <a:ext cx="9144000" cy="6744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ctr">
              <a:spcBef>
                <a:spcPct val="20000"/>
              </a:spcBef>
            </a:pPr>
            <a:r>
              <a:rPr lang="en-US" sz="7200" b="1" dirty="0">
                <a:solidFill>
                  <a:schemeClr val="tx1"/>
                </a:solidFill>
                <a:latin typeface="Century Gothic" panose="020B0502020202020204" pitchFamily="34" charset="0"/>
                <a:ea typeface="Calibri" pitchFamily="34" charset="0"/>
                <a:cs typeface="Calibri" pitchFamily="34" charset="0"/>
              </a:rPr>
              <a:t>GRIHA</a:t>
            </a:r>
            <a:endParaRPr lang="en-US" sz="7200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01" y="3356992"/>
            <a:ext cx="1062234" cy="936104"/>
          </a:xfrm>
          <a:prstGeom prst="rect">
            <a:avLst/>
          </a:prstGeom>
        </p:spPr>
      </p:pic>
      <p:pic>
        <p:nvPicPr>
          <p:cNvPr id="10" name="Picture 7" descr="TERI-Col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59" y="3408599"/>
            <a:ext cx="995251" cy="60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G:\References\GRIHA LOGO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51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itannic Bold" pitchFamily="34" charset="0"/>
              </a:rPr>
              <a:t>Recognition</a:t>
            </a:r>
            <a:endParaRPr lang="en-US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828947986"/>
              </p:ext>
            </p:extLst>
          </p:nvPr>
        </p:nvGraphicFramePr>
        <p:xfrm>
          <a:off x="49148" y="914400"/>
          <a:ext cx="9036496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 descr="G:\References\GRIHA LOGO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itannic Bold" pitchFamily="34" charset="0"/>
              </a:rPr>
              <a:t>Key </a:t>
            </a:r>
            <a:r>
              <a:rPr lang="en-US" dirty="0">
                <a:solidFill>
                  <a:schemeClr val="bg1"/>
                </a:solidFill>
                <a:latin typeface="Britannic Bold" pitchFamily="34" charset="0"/>
              </a:rPr>
              <a:t>Differentiators of GRIHA Rating System</a:t>
            </a:r>
            <a:endParaRPr lang="en-US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7734319"/>
              </p:ext>
            </p:extLst>
          </p:nvPr>
        </p:nvGraphicFramePr>
        <p:xfrm>
          <a:off x="323528" y="908720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 descr="G:\References\GRIHA LOGO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71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18724"/>
            <a:ext cx="5493744" cy="6438668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itannic Bold" pitchFamily="34" charset="0"/>
              </a:rPr>
              <a:t>GRIHA </a:t>
            </a:r>
            <a:r>
              <a:rPr lang="en-US" dirty="0">
                <a:solidFill>
                  <a:schemeClr val="bg1"/>
                </a:solidFill>
                <a:latin typeface="Britannic Bold" pitchFamily="34" charset="0"/>
              </a:rPr>
              <a:t>adoptions and incentives</a:t>
            </a:r>
            <a:endParaRPr lang="en-US" dirty="0">
              <a:solidFill>
                <a:schemeClr val="bg1"/>
              </a:solidFill>
              <a:latin typeface="Britannic Bold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652440" y="5157192"/>
            <a:ext cx="671425" cy="3231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1800" b="1" i="0" u="none" strike="noStrike" cap="none" normalizeH="0" baseline="0">
              <a:ln>
                <a:noFill/>
              </a:ln>
              <a:solidFill>
                <a:srgbClr val="44558A"/>
              </a:solidFill>
              <a:effectLst/>
              <a:latin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496" y="692696"/>
            <a:ext cx="840591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I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anose="0207040306080B030204" pitchFamily="18" charset="0"/>
              </a:rPr>
              <a:t>Government Adoption</a:t>
            </a:r>
          </a:p>
          <a:p>
            <a:pPr algn="l"/>
            <a:endParaRPr lang="en-IN" b="1" dirty="0">
              <a:latin typeface="Californian FB" panose="0207040306080B0302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b="1" dirty="0">
                <a:latin typeface="Californian FB" panose="0207040306080B030204" pitchFamily="18" charset="0"/>
              </a:rPr>
              <a:t>Ministry of New &amp; Renewable </a:t>
            </a:r>
            <a:r>
              <a:rPr lang="en-IN" b="1" dirty="0" smtClean="0">
                <a:latin typeface="Californian FB" panose="0207040306080B030204" pitchFamily="18" charset="0"/>
              </a:rPr>
              <a:t>Energy (MNRE) </a:t>
            </a:r>
            <a:r>
              <a:rPr lang="en-IN" b="1" dirty="0">
                <a:latin typeface="Californian FB" panose="0207040306080B030204" pitchFamily="18" charset="0"/>
              </a:rPr>
              <a:t>has </a:t>
            </a:r>
            <a:r>
              <a:rPr lang="en-IN" b="1" dirty="0" smtClean="0">
                <a:latin typeface="Californian FB" panose="0207040306080B030204" pitchFamily="18" charset="0"/>
              </a:rPr>
              <a:t>supported and </a:t>
            </a:r>
            <a:r>
              <a:rPr lang="en-IN" b="1" dirty="0">
                <a:latin typeface="Californian FB" panose="0207040306080B030204" pitchFamily="18" charset="0"/>
              </a:rPr>
              <a:t>endorsed GRIHA Rating.</a:t>
            </a:r>
          </a:p>
          <a:p>
            <a:pPr marL="342900" indent="-342900" algn="l">
              <a:buFont typeface="+mj-lt"/>
              <a:buAutoNum type="arabicPeriod"/>
            </a:pPr>
            <a:endParaRPr lang="en-IN" b="1" dirty="0" smtClean="0">
              <a:latin typeface="Californian FB" panose="0207040306080B030204" pitchFamily="18" charset="0"/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IN" b="1" dirty="0" smtClean="0">
                <a:latin typeface="Californian FB" panose="0207040306080B030204" pitchFamily="18" charset="0"/>
              </a:rPr>
              <a:t>Ministry </a:t>
            </a:r>
            <a:r>
              <a:rPr lang="en-IN" b="1" dirty="0">
                <a:latin typeface="Californian FB" panose="0207040306080B030204" pitchFamily="18" charset="0"/>
              </a:rPr>
              <a:t>of Environment and Forests (</a:t>
            </a:r>
            <a:r>
              <a:rPr lang="en-IN" b="1" dirty="0" err="1">
                <a:latin typeface="Californian FB" panose="0207040306080B030204" pitchFamily="18" charset="0"/>
              </a:rPr>
              <a:t>MoEF</a:t>
            </a:r>
            <a:r>
              <a:rPr lang="en-IN" b="1" dirty="0">
                <a:latin typeface="Californian FB" panose="0207040306080B030204" pitchFamily="18" charset="0"/>
              </a:rPr>
              <a:t>), facilitates fast track environmental clearance for GRIHA pre certified </a:t>
            </a:r>
            <a:r>
              <a:rPr lang="en-IN" b="1" dirty="0" smtClean="0">
                <a:latin typeface="Californian FB" panose="0207040306080B030204" pitchFamily="18" charset="0"/>
              </a:rPr>
              <a:t>projects</a:t>
            </a:r>
          </a:p>
          <a:p>
            <a:pPr marL="342900" indent="-342900" algn="l">
              <a:buFont typeface="+mj-lt"/>
              <a:buAutoNum type="arabicPeriod"/>
            </a:pPr>
            <a:endParaRPr lang="en-IN" b="1" dirty="0">
              <a:latin typeface="Californian FB" panose="0207040306080B030204" pitchFamily="18" charset="0"/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IN" b="1" dirty="0" smtClean="0">
                <a:latin typeface="Californian FB" panose="0207040306080B030204" pitchFamily="18" charset="0"/>
              </a:rPr>
              <a:t>Government </a:t>
            </a:r>
            <a:r>
              <a:rPr lang="en-IN" b="1" dirty="0">
                <a:latin typeface="Californian FB" panose="0207040306080B030204" pitchFamily="18" charset="0"/>
              </a:rPr>
              <a:t>of Sikkim has adopted GRIHA for all government and semi-government </a:t>
            </a:r>
            <a:r>
              <a:rPr lang="en-IN" b="1" dirty="0" smtClean="0">
                <a:latin typeface="Californian FB" panose="0207040306080B030204" pitchFamily="18" charset="0"/>
              </a:rPr>
              <a:t>structures</a:t>
            </a:r>
          </a:p>
          <a:p>
            <a:pPr marL="342900" indent="-342900" algn="l">
              <a:buFont typeface="+mj-lt"/>
              <a:buAutoNum type="arabicPeriod"/>
            </a:pPr>
            <a:endParaRPr lang="en-IN" b="1" dirty="0">
              <a:latin typeface="Californian FB" panose="0207040306080B030204" pitchFamily="18" charset="0"/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IN" b="1" dirty="0" smtClean="0">
                <a:latin typeface="Californian FB" panose="0207040306080B030204" pitchFamily="18" charset="0"/>
              </a:rPr>
              <a:t>Haryana, Delhi, Uttar Pradesh, West Bengal, Rajasthan have announced additional FAR (Floor Area Ratio) for GRIHA Rated Projects.</a:t>
            </a:r>
          </a:p>
          <a:p>
            <a:pPr marL="342900" indent="-342900" algn="l">
              <a:buFont typeface="+mj-lt"/>
              <a:buAutoNum type="arabicPeriod"/>
            </a:pPr>
            <a:endParaRPr lang="en-IN" b="1" dirty="0">
              <a:latin typeface="Californian FB" panose="0207040306080B030204" pitchFamily="18" charset="0"/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IN" b="1" dirty="0" smtClean="0">
                <a:latin typeface="Californian FB" panose="0207040306080B030204" pitchFamily="18" charset="0"/>
              </a:rPr>
              <a:t>PMC &amp; PCMC have announced property tax rebates for GRIHA Rated Projects.</a:t>
            </a:r>
            <a:endParaRPr lang="en-IN" b="1" dirty="0">
              <a:latin typeface="Californian FB" panose="0207040306080B030204" pitchFamily="18" charset="0"/>
            </a:endParaRPr>
          </a:p>
          <a:p>
            <a:pPr algn="l"/>
            <a:endParaRPr lang="en-IN" b="1" dirty="0">
              <a:latin typeface="Californian FB" panose="0207040306080B03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80132" y="4941168"/>
            <a:ext cx="55446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sz="2400" b="1" dirty="0">
                <a:latin typeface="Californian FB" panose="0207040306080B030204" pitchFamily="18" charset="0"/>
              </a:rPr>
              <a:t>Number of registered projects: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fornian FB" panose="0207040306080B030204" pitchFamily="18" charset="0"/>
              </a:rPr>
              <a:t>991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fornian FB" panose="0207040306080B030204" pitchFamily="18" charset="0"/>
            </a:endParaRPr>
          </a:p>
          <a:p>
            <a:pPr lvl="0" algn="l"/>
            <a:r>
              <a:rPr lang="en-US" sz="2400" b="1" dirty="0">
                <a:latin typeface="Californian FB" panose="0207040306080B030204" pitchFamily="18" charset="0"/>
              </a:rPr>
              <a:t>Registered built up area </a:t>
            </a:r>
            <a:r>
              <a:rPr lang="en-US" sz="2400" b="1" dirty="0" smtClean="0">
                <a:latin typeface="Californian FB" panose="0207040306080B030204" pitchFamily="18" charset="0"/>
              </a:rPr>
              <a:t>&gt;40 </a:t>
            </a:r>
            <a:r>
              <a:rPr lang="en-US" sz="2400" b="1" dirty="0">
                <a:latin typeface="Californian FB" panose="0207040306080B030204" pitchFamily="18" charset="0"/>
              </a:rPr>
              <a:t>million </a:t>
            </a:r>
            <a:r>
              <a:rPr lang="en-US" sz="2400" b="1" dirty="0" smtClean="0">
                <a:latin typeface="Californian FB" panose="0207040306080B030204" pitchFamily="18" charset="0"/>
              </a:rPr>
              <a:t>m</a:t>
            </a:r>
            <a:r>
              <a:rPr lang="en-US" sz="2400" b="1" baseline="30000" dirty="0" smtClean="0">
                <a:latin typeface="Californian FB" panose="0207040306080B030204" pitchFamily="18" charset="0"/>
              </a:rPr>
              <a:t>2</a:t>
            </a:r>
            <a:endParaRPr lang="en-US" sz="2400" b="1" baseline="30000" dirty="0">
              <a:latin typeface="Californian FB" panose="0207040306080B030204" pitchFamily="18" charset="0"/>
            </a:endParaRPr>
          </a:p>
        </p:txBody>
      </p:sp>
      <p:pic>
        <p:nvPicPr>
          <p:cNvPr id="12" name="Picture 2" descr="G:\References\GRIHA LOG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39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  <a:latin typeface="Britannic Bold" pitchFamily="34" charset="0"/>
              </a:rPr>
              <a:t>GRIHA Rating variants</a:t>
            </a:r>
            <a:endParaRPr lang="en-GB" dirty="0">
              <a:solidFill>
                <a:schemeClr val="bg1"/>
              </a:solidFill>
              <a:latin typeface="Britannic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764704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GRIHA can rate all types of habited buildings</a:t>
            </a:r>
            <a:r>
              <a:rPr lang="en-US" dirty="0" smtClean="0"/>
              <a:t>. </a:t>
            </a:r>
            <a:r>
              <a:rPr lang="en-IN" dirty="0" smtClean="0"/>
              <a:t>The </a:t>
            </a:r>
            <a:r>
              <a:rPr lang="en-IN" dirty="0"/>
              <a:t>building types include but are not limited to offices, retail spaces, institutional buildings, hotels, hospital buildings, healthcare facilities, residences and multi-family high-rise </a:t>
            </a:r>
            <a:r>
              <a:rPr lang="en-IN" dirty="0" smtClean="0"/>
              <a:t>buildings.</a:t>
            </a:r>
            <a:endParaRPr lang="en-IN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540491732"/>
              </p:ext>
            </p:extLst>
          </p:nvPr>
        </p:nvGraphicFramePr>
        <p:xfrm>
          <a:off x="11402" y="1556792"/>
          <a:ext cx="9132597" cy="4928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G:\References\GRIHA LOGO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354" y="5988012"/>
            <a:ext cx="982782" cy="8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82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2187</TotalTime>
  <Words>847</Words>
  <Application>Microsoft Office PowerPoint</Application>
  <PresentationFormat>On-screen Show (4:3)</PresentationFormat>
  <Paragraphs>127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Clarity</vt:lpstr>
      <vt:lpstr>GRIHA</vt:lpstr>
      <vt:lpstr>Relevance </vt:lpstr>
      <vt:lpstr>Relevance </vt:lpstr>
      <vt:lpstr>Ozone Depleting Substances in a building</vt:lpstr>
      <vt:lpstr>PowerPoint Presentation</vt:lpstr>
      <vt:lpstr>Recognition</vt:lpstr>
      <vt:lpstr>Key Differentiators of GRIHA Rating System</vt:lpstr>
      <vt:lpstr>GRIHA adoptions and incentives</vt:lpstr>
      <vt:lpstr>GRIHA Rating variants</vt:lpstr>
      <vt:lpstr>GRIHA and HCFC phase out</vt:lpstr>
      <vt:lpstr>GRIHA and HCFC phase out</vt:lpstr>
      <vt:lpstr>Software Development Block – Infosys, Hyderabad</vt:lpstr>
      <vt:lpstr>Laboratory , IIT Kanpur</vt:lpstr>
      <vt:lpstr>New Integrated Passenger Terminal at Chandigarh Airport</vt:lpstr>
      <vt:lpstr>PowerPoint Presentation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WETWETWE</dc:title>
  <dc:creator>A D</dc:creator>
  <cp:lastModifiedBy>Ashu Dehadani</cp:lastModifiedBy>
  <cp:revision>167</cp:revision>
  <dcterms:created xsi:type="dcterms:W3CDTF">2016-10-27T09:00:55Z</dcterms:created>
  <dcterms:modified xsi:type="dcterms:W3CDTF">2017-11-09T06:55:03Z</dcterms:modified>
</cp:coreProperties>
</file>